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BDEE3-C297-4D7D-BCE2-409AFE49AD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77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CAD191-260C-4198-990C-13BDC781D84A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958E4-2914-4990-86D5-6F31C467E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06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CAD191-260C-4198-990C-13BDC781D84A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958E4-2914-4990-86D5-6F31C467E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754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CAD191-260C-4198-990C-13BDC781D84A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958E4-2914-4990-86D5-6F31C467E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62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CAD191-260C-4198-990C-13BDC781D84A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958E4-2914-4990-86D5-6F31C467E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94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CAD191-260C-4198-990C-13BDC781D84A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958E4-2914-4990-86D5-6F31C467E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628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CAD191-260C-4198-990C-13BDC781D84A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958E4-2914-4990-86D5-6F31C467E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161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CAD191-260C-4198-990C-13BDC781D84A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958E4-2914-4990-86D5-6F31C467E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07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CAD191-260C-4198-990C-13BDC781D84A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958E4-2914-4990-86D5-6F31C467E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45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CAD191-260C-4198-990C-13BDC781D84A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958E4-2914-4990-86D5-6F31C467E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242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CAD191-260C-4198-990C-13BDC781D84A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958E4-2914-4990-86D5-6F31C467E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16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0CAD191-260C-4198-990C-13BDC781D84A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1958E4-2914-4990-86D5-6F31C467E0B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952327"/>
          </a:xfrm>
        </p:spPr>
        <p:txBody>
          <a:bodyPr>
            <a:normAutofit/>
          </a:bodyPr>
          <a:lstStyle/>
          <a:p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Устный счёт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816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6600" b="1" i="1" dirty="0" smtClean="0"/>
              <a:t>А теперь отдохнём.</a:t>
            </a:r>
            <a:endParaRPr lang="ru-RU" sz="6600" b="1" i="1" dirty="0"/>
          </a:p>
        </p:txBody>
      </p:sp>
    </p:spTree>
    <p:extLst>
      <p:ext uri="{BB962C8B-B14F-4D97-AF65-F5344CB8AC3E}">
        <p14:creationId xmlns:p14="http://schemas.microsoft.com/office/powerpoint/2010/main" val="350294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 algn="ctr">
              <a:buNone/>
            </a:pPr>
            <a:endParaRPr lang="ru-RU" sz="66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</a:rPr>
              <a:t>МОЛОДЦЫ!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78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Задание 1.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Покажите пропущенное число. 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132856"/>
            <a:ext cx="6984776" cy="3993307"/>
          </a:xfrm>
        </p:spPr>
        <p:txBody>
          <a:bodyPr/>
          <a:lstStyle/>
          <a:p>
            <a:pPr marL="0" indent="0">
              <a:buNone/>
            </a:pPr>
            <a:r>
              <a:rPr lang="ru-RU" sz="4800" b="1" dirty="0" smtClean="0"/>
              <a:t>5*__=40              __*7=21</a:t>
            </a:r>
          </a:p>
          <a:p>
            <a:pPr marL="0" indent="0">
              <a:buNone/>
            </a:pPr>
            <a:r>
              <a:rPr lang="ru-RU" sz="4800" b="1" dirty="0" smtClean="0"/>
              <a:t>__*9=18              2*__=10</a:t>
            </a:r>
          </a:p>
          <a:p>
            <a:pPr marL="0" indent="0">
              <a:buNone/>
            </a:pPr>
            <a:r>
              <a:rPr lang="ru-RU" sz="4800" b="1" dirty="0" smtClean="0"/>
              <a:t>3*__=24              __*6=36</a:t>
            </a:r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051720" y="2060848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8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64255" y="2996952"/>
            <a:ext cx="492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2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93530" y="3933056"/>
            <a:ext cx="492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8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6136" y="2165955"/>
            <a:ext cx="492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3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88579" y="3023302"/>
            <a:ext cx="492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5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6135" y="3872799"/>
            <a:ext cx="492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6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17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2.</a:t>
            </a:r>
            <a:br>
              <a:rPr lang="ru-RU" dirty="0" smtClean="0"/>
            </a:br>
            <a:r>
              <a:rPr lang="ru-RU" dirty="0" smtClean="0"/>
              <a:t>Найдите лишнее выражение.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b="1" dirty="0" smtClean="0"/>
              <a:t>9*5                              </a:t>
            </a:r>
          </a:p>
          <a:p>
            <a:pPr marL="0" indent="0" algn="ctr">
              <a:buNone/>
            </a:pPr>
            <a:r>
              <a:rPr lang="ru-RU" sz="5400" b="1" dirty="0" smtClean="0"/>
              <a:t>9*6-6                           </a:t>
            </a:r>
          </a:p>
          <a:p>
            <a:pPr marL="0" indent="0" algn="ctr">
              <a:buNone/>
            </a:pPr>
            <a:r>
              <a:rPr lang="ru-RU" sz="5400" b="1" dirty="0" smtClean="0"/>
              <a:t>9*4+9                           </a:t>
            </a:r>
          </a:p>
          <a:p>
            <a:pPr marL="0" indent="0" algn="ctr">
              <a:buNone/>
            </a:pPr>
            <a:r>
              <a:rPr lang="ru-RU" sz="5400" b="1" dirty="0" smtClean="0"/>
              <a:t>9*6-9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26606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Задание 3.</a:t>
            </a:r>
            <a:br>
              <a:rPr lang="ru-RU" smtClean="0"/>
            </a:br>
            <a:r>
              <a:rPr lang="ru-RU" smtClean="0"/>
              <a:t>Какому рисунку соответствует каждое выражение?</a:t>
            </a:r>
            <a:endParaRPr lang="ru-RU" dirty="0"/>
          </a:p>
        </p:txBody>
      </p:sp>
      <p:pic>
        <p:nvPicPr>
          <p:cNvPr id="1046" name="Picture 2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5470" y="2036739"/>
            <a:ext cx="670618" cy="524301"/>
          </a:xfrm>
        </p:spPr>
      </p:pic>
      <p:sp>
        <p:nvSpPr>
          <p:cNvPr id="4" name="5-конечная звезда 3"/>
          <p:cNvSpPr/>
          <p:nvPr/>
        </p:nvSpPr>
        <p:spPr>
          <a:xfrm>
            <a:off x="755576" y="2060848"/>
            <a:ext cx="576064" cy="457200"/>
          </a:xfrm>
          <a:prstGeom prst="star5">
            <a:avLst>
              <a:gd name="adj" fmla="val 16357"/>
              <a:gd name="hf" fmla="val 105146"/>
              <a:gd name="vf" fmla="val 11055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pic>
        <p:nvPicPr>
          <p:cNvPr id="22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277815"/>
            <a:ext cx="75565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241029"/>
            <a:ext cx="75565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963431"/>
            <a:ext cx="755650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760788"/>
            <a:ext cx="755650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054351"/>
            <a:ext cx="755650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653" y="3733006"/>
            <a:ext cx="755650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262734"/>
            <a:ext cx="755650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984757"/>
            <a:ext cx="755650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025" y="3760788"/>
            <a:ext cx="755650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241" y="2293298"/>
            <a:ext cx="75565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805" y="3080410"/>
            <a:ext cx="755650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Облако 32"/>
          <p:cNvSpPr/>
          <p:nvPr/>
        </p:nvSpPr>
        <p:spPr>
          <a:xfrm>
            <a:off x="4461520" y="3733006"/>
            <a:ext cx="720080" cy="52387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89010">
            <a:off x="1605817" y="3538794"/>
            <a:ext cx="6699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714" y="2816771"/>
            <a:ext cx="6699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715" y="3531867"/>
            <a:ext cx="6699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670" y="2792413"/>
            <a:ext cx="6699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020283" y="4374588"/>
            <a:ext cx="11079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3*2</a:t>
            </a:r>
            <a:endParaRPr lang="ru-RU" sz="4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398666" y="5210602"/>
            <a:ext cx="11079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800" b="1" dirty="0">
                <a:solidFill>
                  <a:srgbClr val="000000"/>
                </a:solidFill>
              </a:rPr>
              <a:t>2*3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737180" y="4422462"/>
            <a:ext cx="11079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800" b="1" dirty="0">
                <a:solidFill>
                  <a:srgbClr val="000000"/>
                </a:solidFill>
              </a:rPr>
              <a:t>3*4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54679" y="4790086"/>
            <a:ext cx="11079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4*3</a:t>
            </a:r>
            <a:endParaRPr lang="ru-RU" sz="4800" b="1" dirty="0"/>
          </a:p>
        </p:txBody>
      </p:sp>
      <p:cxnSp>
        <p:nvCxnSpPr>
          <p:cNvPr id="15" name="Прямая со стрелкой 14"/>
          <p:cNvCxnSpPr>
            <a:endCxn id="1045" idx="3"/>
          </p:cNvCxnSpPr>
          <p:nvPr/>
        </p:nvCxnSpPr>
        <p:spPr>
          <a:xfrm flipH="1" flipV="1">
            <a:off x="2247595" y="3054351"/>
            <a:ext cx="4772688" cy="1526777"/>
          </a:xfrm>
          <a:prstGeom prst="straightConnector1">
            <a:avLst/>
          </a:prstGeom>
          <a:ln w="57150" cmpd="sng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 flipV="1">
            <a:off x="2291178" y="3518741"/>
            <a:ext cx="1848774" cy="1734718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2483768" y="3080410"/>
            <a:ext cx="1914473" cy="150071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 flipV="1">
            <a:off x="5559425" y="4256881"/>
            <a:ext cx="225425" cy="581079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348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Тема урока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8800" b="1" dirty="0" smtClean="0"/>
              <a:t>«Таблица умножения»</a:t>
            </a:r>
            <a:endParaRPr lang="ru-RU" sz="8800" b="1" dirty="0"/>
          </a:p>
        </p:txBody>
      </p:sp>
    </p:spTree>
    <p:extLst>
      <p:ext uri="{BB962C8B-B14F-4D97-AF65-F5344CB8AC3E}">
        <p14:creationId xmlns:p14="http://schemas.microsoft.com/office/powerpoint/2010/main" val="20949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Цель урока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5400" b="1" dirty="0" smtClean="0"/>
              <a:t>Закрепить знание «Таблицы умножения»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125153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dirty="0" smtClean="0"/>
              <a:t>30 января</a:t>
            </a:r>
          </a:p>
          <a:p>
            <a:pPr marL="0" indent="0" algn="ctr">
              <a:buNone/>
            </a:pPr>
            <a:r>
              <a:rPr lang="ru-RU" sz="5400" dirty="0" smtClean="0"/>
              <a:t>Кла</a:t>
            </a:r>
            <a:r>
              <a:rPr lang="ru-RU" sz="5400" dirty="0" smtClean="0">
                <a:solidFill>
                  <a:srgbClr val="00B050"/>
                </a:solidFill>
              </a:rPr>
              <a:t>сс</a:t>
            </a:r>
            <a:r>
              <a:rPr lang="ru-RU" sz="5400" dirty="0" smtClean="0"/>
              <a:t>ная р</a:t>
            </a:r>
            <a:r>
              <a:rPr lang="ru-RU" sz="5400" dirty="0" smtClean="0">
                <a:solidFill>
                  <a:srgbClr val="00B050"/>
                </a:solidFill>
              </a:rPr>
              <a:t>а</a:t>
            </a:r>
            <a:r>
              <a:rPr lang="ru-RU" sz="5400" dirty="0" smtClean="0"/>
              <a:t>бота</a:t>
            </a:r>
          </a:p>
          <a:p>
            <a:pPr marL="0" indent="0" algn="ctr">
              <a:buNone/>
            </a:pP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12579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10000" b="1" dirty="0" smtClean="0"/>
              <a:t>1*1=1</a:t>
            </a:r>
          </a:p>
        </p:txBody>
      </p:sp>
    </p:spTree>
    <p:extLst>
      <p:ext uri="{BB962C8B-B14F-4D97-AF65-F5344CB8AC3E}">
        <p14:creationId xmlns:p14="http://schemas.microsoft.com/office/powerpoint/2010/main" val="1215912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10000" b="1" dirty="0"/>
              <a:t>9*9=81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848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ablon_08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shablon_08</Template>
  <TotalTime>214</TotalTime>
  <Words>66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shablon_08</vt:lpstr>
      <vt:lpstr>Устный счёт</vt:lpstr>
      <vt:lpstr>Задание 1. Покажите пропущенное число. </vt:lpstr>
      <vt:lpstr>Задание 2. Найдите лишнее выражение.</vt:lpstr>
      <vt:lpstr>Задание 3. Какому рисунку соответствует каждое выражение?</vt:lpstr>
      <vt:lpstr>Тема урока</vt:lpstr>
      <vt:lpstr>Цель урока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МОУ СОШ №37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счёт</dc:title>
  <dc:creator>User</dc:creator>
  <cp:lastModifiedBy>User</cp:lastModifiedBy>
  <cp:revision>11</cp:revision>
  <dcterms:created xsi:type="dcterms:W3CDTF">2013-01-28T19:12:04Z</dcterms:created>
  <dcterms:modified xsi:type="dcterms:W3CDTF">2013-01-29T12:54:30Z</dcterms:modified>
</cp:coreProperties>
</file>