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7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17F3-9B64-4256-97A7-7E1B21E04016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79DF-005A-4886-876C-7E1E9083D0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4168" y="404665"/>
            <a:ext cx="3059832" cy="2232248"/>
          </a:xfrm>
        </p:spPr>
        <p:txBody>
          <a:bodyPr>
            <a:noAutofit/>
          </a:bodyPr>
          <a:lstStyle/>
          <a:p>
            <a:r>
              <a:rPr lang="ru-RU" sz="10000" b="1" dirty="0" err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Жж</a:t>
            </a:r>
            <a:endParaRPr lang="ru-RU" sz="10000" b="1" dirty="0">
              <a:solidFill>
                <a:schemeClr val="accent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3056384" cy="1008112"/>
          </a:xfrm>
        </p:spPr>
        <p:txBody>
          <a:bodyPr>
            <a:normAutofit lnSpcReduction="10000"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latin typeface="Arial Narrow" pitchFamily="34" charset="0"/>
              </a:rPr>
              <a:t>Ж</a:t>
            </a:r>
            <a:r>
              <a:rPr lang="ru-RU" sz="6600" b="1" dirty="0" smtClean="0">
                <a:solidFill>
                  <a:srgbClr val="FF0000"/>
                </a:solidFill>
                <a:latin typeface="Arial Narrow" pitchFamily="34" charset="0"/>
              </a:rPr>
              <a:t>А</a:t>
            </a:r>
          </a:p>
          <a:p>
            <a:endParaRPr lang="ru-RU" sz="6000" dirty="0">
              <a:latin typeface="Arial Narrow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27584" y="1484784"/>
            <a:ext cx="30243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 smtClean="0">
                <a:solidFill>
                  <a:srgbClr val="0070C0"/>
                </a:solidFill>
                <a:latin typeface="Arial Narrow" pitchFamily="34" charset="0"/>
              </a:rPr>
              <a:t>Ж</a:t>
            </a:r>
            <a:r>
              <a:rPr lang="ru-RU" sz="6600" b="1" dirty="0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</a:p>
          <a:p>
            <a:endParaRPr lang="ru-RU" sz="6000" dirty="0">
              <a:latin typeface="Arial Narrow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95536" y="2687099"/>
            <a:ext cx="3056384" cy="11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 smtClean="0">
                <a:solidFill>
                  <a:srgbClr val="0070C0"/>
                </a:solidFill>
                <a:latin typeface="Arial Narrow" pitchFamily="34" charset="0"/>
              </a:rPr>
              <a:t>Ж</a:t>
            </a:r>
            <a:r>
              <a:rPr lang="ru-RU" sz="6600" b="1" dirty="0" smtClean="0">
                <a:solidFill>
                  <a:srgbClr val="FF0000"/>
                </a:solidFill>
                <a:latin typeface="Arial Narrow" pitchFamily="34" charset="0"/>
              </a:rPr>
              <a:t>У</a:t>
            </a:r>
          </a:p>
          <a:p>
            <a:endParaRPr lang="ru-RU" sz="6000" dirty="0">
              <a:latin typeface="Arial Narrow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27584" y="4947081"/>
            <a:ext cx="305638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 smtClean="0">
                <a:solidFill>
                  <a:srgbClr val="0070C0"/>
                </a:solidFill>
                <a:latin typeface="Arial Narrow" pitchFamily="34" charset="0"/>
              </a:rPr>
              <a:t>Ж</a:t>
            </a:r>
            <a:r>
              <a:rPr lang="ru-RU" sz="6600" b="1" dirty="0" smtClean="0">
                <a:solidFill>
                  <a:srgbClr val="FF0000"/>
                </a:solidFill>
                <a:latin typeface="Arial Narrow" pitchFamily="34" charset="0"/>
              </a:rPr>
              <a:t>Е</a:t>
            </a:r>
          </a:p>
          <a:p>
            <a:endParaRPr lang="ru-RU" sz="6000" dirty="0">
              <a:latin typeface="Arial Narrow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3811060"/>
            <a:ext cx="305638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 smtClean="0">
                <a:solidFill>
                  <a:srgbClr val="0070C0"/>
                </a:solidFill>
                <a:latin typeface="Arial Narrow" pitchFamily="34" charset="0"/>
              </a:rPr>
              <a:t>Ж</a:t>
            </a:r>
            <a:r>
              <a:rPr lang="ru-RU" sz="6600" b="1" dirty="0" smtClean="0">
                <a:solidFill>
                  <a:srgbClr val="FF0000"/>
                </a:solidFill>
                <a:latin typeface="Arial Narrow" pitchFamily="34" charset="0"/>
              </a:rPr>
              <a:t>И</a:t>
            </a:r>
          </a:p>
          <a:p>
            <a:endParaRPr lang="ru-RU" sz="60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23528" y="-53144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28092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  <a:latin typeface="Arial Narrow" pitchFamily="34" charset="0"/>
              </a:rPr>
              <a:t>			</a:t>
            </a:r>
            <a:r>
              <a:rPr lang="ru-RU" sz="8000" dirty="0" smtClean="0">
                <a:solidFill>
                  <a:schemeClr val="accent1"/>
                </a:solidFill>
                <a:latin typeface="Arial Narrow" pitchFamily="34" charset="0"/>
              </a:rPr>
              <a:t>Ж</a:t>
            </a:r>
            <a:r>
              <a:rPr lang="ru-RU" sz="8000" dirty="0" smtClean="0">
                <a:solidFill>
                  <a:srgbClr val="FF0000"/>
                </a:solidFill>
                <a:latin typeface="Arial Narrow" pitchFamily="34" charset="0"/>
              </a:rPr>
              <a:t>И</a:t>
            </a:r>
            <a:endParaRPr lang="ru-RU" sz="80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ru-RU" sz="8000" dirty="0" smtClean="0">
                <a:latin typeface="Arial Narrow" pitchFamily="34" charset="0"/>
              </a:rPr>
              <a:t> </a:t>
            </a:r>
            <a:endParaRPr lang="ru-RU" sz="8000" dirty="0">
              <a:latin typeface="Arial Narrow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8169" y="928092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8000" dirty="0" smtClean="0">
                <a:solidFill>
                  <a:schemeClr val="accent1"/>
                </a:solidFill>
                <a:latin typeface="Arial Narrow" pitchFamily="34" charset="0"/>
              </a:rPr>
              <a:t>		</a:t>
            </a:r>
            <a:r>
              <a:rPr lang="ru-RU" sz="8000" dirty="0" smtClean="0">
                <a:solidFill>
                  <a:schemeClr val="accent1"/>
                </a:solidFill>
                <a:latin typeface="Arial Narrow" pitchFamily="34" charset="0"/>
              </a:rPr>
              <a:t>Ш</a:t>
            </a:r>
            <a:r>
              <a:rPr lang="ru-RU" sz="8000" dirty="0" smtClean="0">
                <a:solidFill>
                  <a:srgbClr val="FF0000"/>
                </a:solidFill>
                <a:latin typeface="Arial Narrow" pitchFamily="34" charset="0"/>
              </a:rPr>
              <a:t>И</a:t>
            </a:r>
            <a:r>
              <a:rPr lang="ru-RU" sz="8000" dirty="0" smtClean="0">
                <a:latin typeface="Arial Narrow" pitchFamily="34" charset="0"/>
              </a:rPr>
              <a:t> и </a:t>
            </a:r>
            <a:endParaRPr lang="en-US" sz="8000" dirty="0" smtClean="0">
              <a:latin typeface="Arial Narrow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8000" dirty="0" smtClean="0">
                <a:latin typeface="Arial Narrow" pitchFamily="34" charset="0"/>
              </a:rPr>
              <a:t>пиши с буквой </a:t>
            </a:r>
            <a:r>
              <a:rPr lang="ru-RU" sz="8000" dirty="0" smtClean="0">
                <a:solidFill>
                  <a:srgbClr val="FF0000"/>
                </a:solidFill>
                <a:latin typeface="Arial Narrow" pitchFamily="34" charset="0"/>
              </a:rPr>
              <a:t>И</a:t>
            </a:r>
            <a:r>
              <a:rPr lang="ru-RU" sz="8000" dirty="0" smtClean="0">
                <a:latin typeface="Arial Narrow" pitchFamily="34" charset="0"/>
              </a:rPr>
              <a:t>.</a:t>
            </a:r>
            <a:endParaRPr lang="ru-RU" sz="8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becd92627e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Жмурки</a:t>
            </a:r>
            <a:endParaRPr lang="ru-RU" sz="6000" b="1" dirty="0"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99392"/>
            <a:ext cx="9324528" cy="7128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9144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1403648" y="1628800"/>
            <a:ext cx="914400" cy="91440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1403648" y="1628800"/>
            <a:ext cx="914400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628800"/>
            <a:ext cx="9144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3275856" y="1628800"/>
            <a:ext cx="9144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0800000">
            <a:off x="3275856" y="1628800"/>
            <a:ext cx="914400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39752" y="1268760"/>
            <a:ext cx="0" cy="165618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835696" y="980728"/>
            <a:ext cx="432048" cy="43204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Считалочка.</a:t>
            </a:r>
            <a:endParaRPr lang="ru-RU" dirty="0">
              <a:latin typeface="Arial Narrow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30056"/>
              </p:ext>
            </p:extLst>
          </p:nvPr>
        </p:nvGraphicFramePr>
        <p:xfrm>
          <a:off x="899592" y="1556792"/>
          <a:ext cx="786956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9560"/>
              </a:tblGrid>
              <a:tr h="352839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Arial Narrow" pitchFamily="34" charset="0"/>
                        </a:rPr>
                        <a:t>Если чиж летит к стрижу,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Arial Narrow" pitchFamily="34" charset="0"/>
                        </a:rPr>
                        <a:t>Ты отходишь, я вожу.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Arial Narrow" pitchFamily="34" charset="0"/>
                        </a:rPr>
                        <a:t>Если стриж летит к чижу,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Arial Narrow" pitchFamily="34" charset="0"/>
                        </a:rPr>
                        <a:t>Водишь ты, я выхожу.</a:t>
                      </a:r>
                      <a:endParaRPr lang="ru-RU" sz="48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17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Жж</vt:lpstr>
      <vt:lpstr>Презентация PowerPoint</vt:lpstr>
      <vt:lpstr>Жмурки</vt:lpstr>
      <vt:lpstr>Считалочка.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и буква Ж</dc:title>
  <dc:creator>home</dc:creator>
  <cp:lastModifiedBy>Анна</cp:lastModifiedBy>
  <cp:revision>16</cp:revision>
  <dcterms:created xsi:type="dcterms:W3CDTF">2011-10-19T06:07:38Z</dcterms:created>
  <dcterms:modified xsi:type="dcterms:W3CDTF">2013-01-27T13:09:36Z</dcterms:modified>
  <cp:contentStatus/>
</cp:coreProperties>
</file>