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78" d="100"/>
          <a:sy n="78" d="100"/>
        </p:scale>
        <p:origin x="-11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A05B5-671E-4C42-9239-DBD9FABBE054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8F404-246E-482F-A49A-47EEC0DE0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8F404-246E-482F-A49A-47EEC0DE043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8052095-A370-4D5E-BFEA-BA3DEE2DDDE4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C9F26EB-C014-4098-A6BD-74D1206B1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2095-A370-4D5E-BFEA-BA3DEE2DDDE4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26EB-C014-4098-A6BD-74D1206B1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2095-A370-4D5E-BFEA-BA3DEE2DDDE4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26EB-C014-4098-A6BD-74D1206B1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2095-A370-4D5E-BFEA-BA3DEE2DDDE4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26EB-C014-4098-A6BD-74D1206B1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2095-A370-4D5E-BFEA-BA3DEE2DDDE4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26EB-C014-4098-A6BD-74D1206B1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2095-A370-4D5E-BFEA-BA3DEE2DDDE4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26EB-C014-4098-A6BD-74D1206B1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052095-A370-4D5E-BFEA-BA3DEE2DDDE4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C9F26EB-C014-4098-A6BD-74D1206B1B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8052095-A370-4D5E-BFEA-BA3DEE2DDDE4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C9F26EB-C014-4098-A6BD-74D1206B1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2095-A370-4D5E-BFEA-BA3DEE2DDDE4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26EB-C014-4098-A6BD-74D1206B1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2095-A370-4D5E-BFEA-BA3DEE2DDDE4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26EB-C014-4098-A6BD-74D1206B1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2095-A370-4D5E-BFEA-BA3DEE2DDDE4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26EB-C014-4098-A6BD-74D1206B1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8052095-A370-4D5E-BFEA-BA3DEE2DDDE4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C9F26EB-C014-4098-A6BD-74D1206B1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Office_Word2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коммуникативной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компетенции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обучающихся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 занятиях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кружка «Проба пера»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Смолина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И.А.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08103" y="4941167"/>
            <a:ext cx="3348559" cy="157234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331236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64088" y="1196752"/>
            <a:ext cx="3384376" cy="37548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Словом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можно убить - и оживить, ранить - и излечить, посеять смятение и безнадежность – и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одухотворить</a:t>
            </a:r>
            <a:r>
              <a:rPr lang="ru-RU" b="1" i="1" dirty="0" smtClean="0"/>
              <a:t>.</a:t>
            </a:r>
          </a:p>
          <a:p>
            <a:endParaRPr lang="ru-RU" b="1" i="1" dirty="0"/>
          </a:p>
          <a:p>
            <a:pPr algn="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В.А.Сухомлинский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Кружок «Проба пера»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Цель программы: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Познакомить обучающихся с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основами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теории и методики журналистского творчества;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  Задачи: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орфографическую зоркость, внимание, память, литературные и творческие способности;</a:t>
            </a:r>
          </a:p>
          <a:p>
            <a:pPr lvl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Воспитывать культуру поведения, внимание, прививать навыки работы в группе;</a:t>
            </a:r>
          </a:p>
          <a:p>
            <a:pPr lvl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Познакомить с формами  делового общения, учить вести конструктивный диалог, публично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выступать;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чить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ясно излагать свои мысли устно и  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бумаге;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Повысить уровень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эрудиции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письмо с очк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24128" y="908720"/>
            <a:ext cx="2952328" cy="1440161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Содержание: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История журналистики</a:t>
            </a:r>
          </a:p>
          <a:p>
            <a:pPr lvl="0"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Техника и технология СМИ</a:t>
            </a:r>
          </a:p>
          <a:p>
            <a:pPr lvl="0"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Печатная журналистика</a:t>
            </a:r>
          </a:p>
          <a:p>
            <a:pPr lvl="0"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Берем интервью</a:t>
            </a:r>
          </a:p>
          <a:p>
            <a:pPr>
              <a:lnSpc>
                <a:spcPct val="150000"/>
              </a:lnSpc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Picture 5" descr="учеба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64088" y="1988840"/>
            <a:ext cx="3313187" cy="3672756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1484784"/>
            <a:ext cx="36004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flipH="1">
            <a:off x="5652120" y="1988840"/>
            <a:ext cx="2736304" cy="31085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это   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тень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дела.</a:t>
            </a:r>
          </a:p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Демокрит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Коммуникативная компетенция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2204864"/>
            <a:ext cx="8229600" cy="43251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владение устной речью (монологом, диалогом,  умением задать вопрос, привести довод при устном ответе, защите проекта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умение представить себя устно и письменно, владение приемами оформления текста (электронной перепиской, созданием текстовых документов по шаблону, правилами подачи информации в презентации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работать в группе, искать и находить компромиссы</a:t>
            </a:r>
          </a:p>
        </p:txBody>
      </p:sp>
      <p:pic>
        <p:nvPicPr>
          <p:cNvPr id="4" name="Picture 7" descr="Головы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6"/>
            <a:ext cx="1224136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деятельности: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Ролевые игры. Ролевая игра   «Разговорчивый собеседник»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Защита творческих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Групповые практикумы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Выпуск газеты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dirty="0"/>
          </a:p>
        </p:txBody>
      </p:sp>
      <p:pic>
        <p:nvPicPr>
          <p:cNvPr id="4" name="Picture 4" descr="пишем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372200" y="3212976"/>
            <a:ext cx="2304256" cy="288061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578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Выпуск газеты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endParaRPr lang="ru-RU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436096" y="2348880"/>
          <a:ext cx="3096344" cy="3991992"/>
        </p:xfrm>
        <a:graphic>
          <a:graphicData uri="http://schemas.openxmlformats.org/presentationml/2006/ole">
            <p:oleObj spid="_x0000_s3074" name="Документ" r:id="rId3" imgW="7428074" imgH="10522818" progId="Word.Document.12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331640" y="2420888"/>
          <a:ext cx="3024336" cy="3847976"/>
        </p:xfrm>
        <a:graphic>
          <a:graphicData uri="http://schemas.openxmlformats.org/presentationml/2006/ole">
            <p:oleObj spid="_x0000_s3075" name="Документ" r:id="rId4" imgW="7309985" imgH="1059734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Сочинение – рассуждение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«Каким должен быть настоящий мужчина?»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       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думаю, что настоящий мужчина должен быть смелым, добрым и ответственным.</a:t>
            </a:r>
          </a:p>
          <a:p>
            <a:pPr algn="just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Во-первых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, мужчина должен быть смелым, чтобы защищать своих близких и родных.</a:t>
            </a:r>
          </a:p>
          <a:p>
            <a:pPr algn="just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Во-вторых, добрым. Доброта ему нужна для того, чтобы помогать людям, своим детям, жене и всем-всем своим родным.</a:t>
            </a:r>
          </a:p>
          <a:p>
            <a:pPr algn="just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В-третьих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, ответственным, чтобы на него можно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было всегда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положиться в трудную минуту. </a:t>
            </a:r>
          </a:p>
          <a:p>
            <a:pPr algn="just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Итак, если мужчина обладает всеми этими качествами, то он может по праву называться настоящим мужчиной.</a:t>
            </a:r>
          </a:p>
          <a:p>
            <a:pPr algn="just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Соколова Н. 5 Б класс</a:t>
            </a:r>
          </a:p>
        </p:txBody>
      </p:sp>
      <p:pic>
        <p:nvPicPr>
          <p:cNvPr id="4" name="Picture 4" descr="J02320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308304" y="548680"/>
            <a:ext cx="1584176" cy="1296144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84</TotalTime>
  <Words>306</Words>
  <Application>Microsoft Office PowerPoint</Application>
  <PresentationFormat>Экран (4:3)</PresentationFormat>
  <Paragraphs>43</Paragraphs>
  <Slides>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Городская</vt:lpstr>
      <vt:lpstr>Документ</vt:lpstr>
      <vt:lpstr>Формирование  коммуникативной компетенции обучающихся на занятиях кружка «Проба пера»  </vt:lpstr>
      <vt:lpstr>Слайд 2</vt:lpstr>
      <vt:lpstr>Кружок «Проба пера»</vt:lpstr>
      <vt:lpstr>Содержание:</vt:lpstr>
      <vt:lpstr>Слайд 5</vt:lpstr>
      <vt:lpstr> Коммуникативная компетенция</vt:lpstr>
      <vt:lpstr>Виды деятельности:</vt:lpstr>
      <vt:lpstr>Выпуск газеты</vt:lpstr>
      <vt:lpstr>Сочинение – рассуждение «Каким должен быть настоящий мужчина?»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коммуникативной компетенции обучающихся через занятия кружка «Проба пера»</dc:title>
  <dc:creator>User</dc:creator>
  <cp:lastModifiedBy>User</cp:lastModifiedBy>
  <cp:revision>12</cp:revision>
  <dcterms:created xsi:type="dcterms:W3CDTF">2012-04-08T09:42:14Z</dcterms:created>
  <dcterms:modified xsi:type="dcterms:W3CDTF">2013-01-27T11:49:17Z</dcterms:modified>
</cp:coreProperties>
</file>