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23"/>
  </p:notesMasterIdLst>
  <p:sldIdLst>
    <p:sldId id="312" r:id="rId2"/>
    <p:sldId id="338" r:id="rId3"/>
    <p:sldId id="313" r:id="rId4"/>
    <p:sldId id="339" r:id="rId5"/>
    <p:sldId id="258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275" r:id="rId16"/>
    <p:sldId id="349" r:id="rId17"/>
    <p:sldId id="350" r:id="rId18"/>
    <p:sldId id="351" r:id="rId19"/>
    <p:sldId id="266" r:id="rId20"/>
    <p:sldId id="352" r:id="rId21"/>
    <p:sldId id="315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1" autoAdjust="0"/>
    <p:restoredTop sz="94654" autoAdjust="0"/>
  </p:normalViewPr>
  <p:slideViewPr>
    <p:cSldViewPr>
      <p:cViewPr varScale="1">
        <p:scale>
          <a:sx n="66" d="100"/>
          <a:sy n="66" d="100"/>
        </p:scale>
        <p:origin x="-4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AE489-1827-4D05-96D4-4DB238267CC9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D40A3-82E5-4A49-9C1B-6DC84315D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4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4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4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160FA7-E674-4002-B385-C48115F9679A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spd="med" advClick="0" advTm="14000">
    <p:circl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Documents and Settings\User\Мои документы\Мои рисунки\карта ХМАО.gi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43042" y="642918"/>
            <a:ext cx="6166979" cy="40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:\Documents and Settings\User\Мои документы\Мои рисунки\герб ХМАО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2148" y="294301"/>
            <a:ext cx="1007274" cy="1143007"/>
          </a:xfrm>
          <a:prstGeom prst="rect">
            <a:avLst/>
          </a:prstGeom>
          <a:noFill/>
        </p:spPr>
      </p:pic>
      <p:pic>
        <p:nvPicPr>
          <p:cNvPr id="2052" name="Picture 4" descr="H:\Documents and Settings\User\Мои документы\Мои рисунки\флаг ХМАО.gif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7000892" y="332297"/>
            <a:ext cx="1903410" cy="1025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435769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Я Родины себе не выбирал.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Она, как жизнь, дается от рожденья,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Мне стала вьюжная суровая Югра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Отечеством, той точкой становленья,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Откуда в жизнь шагнул и где иду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 всех, как свечка в юрте, на виду.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Я Родины себе не выбирал…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                      В. </a:t>
            </a:r>
            <a:r>
              <a:rPr lang="ru-RU" b="1" dirty="0" err="1" smtClean="0">
                <a:solidFill>
                  <a:srgbClr val="002060"/>
                </a:solidFill>
              </a:rPr>
              <a:t>Плесовских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357166"/>
            <a:ext cx="4286280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Ханты-Мансийский автономный округ - Югра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Documents and Settings\User\Мои документы\Мои рисунки\иртыш грустит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юван шесталов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500042"/>
            <a:ext cx="3643338" cy="4590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5429264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Юван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Шесталов</a:t>
            </a:r>
            <a:endParaRPr lang="ru-RU" sz="3200" b="1" dirty="0"/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4872038"/>
            <a:ext cx="7885014" cy="198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H:\Documents and Settings\User\Мои документы\Мои рисунки\об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290"/>
            <a:ext cx="7735107" cy="580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5786454"/>
            <a:ext cx="7851648" cy="75723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Иртыш 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43" name="Picture 3" descr="H:\Documents and Settings\User\Мои документы\Мои рисунки\иртыш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7929618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Documents and Settings\User\Мои документы\Мои рисунки\березы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едр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162750"/>
            <a:ext cx="4857784" cy="649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узди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142852"/>
            <a:ext cx="4119527" cy="308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олнушки 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3214686"/>
            <a:ext cx="4286288" cy="320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одберезовик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214290"/>
            <a:ext cx="4214842" cy="301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одберезовик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286124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ошк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ика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1324"/>
            <a:ext cx="9144000" cy="689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боль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096"/>
            <a:ext cx="9144000" cy="610035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уровая 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00298" y="357166"/>
            <a:ext cx="4086856" cy="620689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00892" y="214290"/>
            <a:ext cx="1387204" cy="628654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Х</a:t>
            </a:r>
          </a:p>
          <a:p>
            <a:pPr algn="ctr"/>
            <a:r>
              <a:rPr lang="ru-RU" sz="6000" dirty="0" smtClean="0"/>
              <a:t>А</a:t>
            </a:r>
          </a:p>
          <a:p>
            <a:pPr algn="ctr"/>
            <a:r>
              <a:rPr lang="ru-RU" sz="6000" dirty="0" smtClean="0"/>
              <a:t>Н</a:t>
            </a:r>
          </a:p>
          <a:p>
            <a:pPr algn="ctr"/>
            <a:r>
              <a:rPr lang="ru-RU" sz="6000" dirty="0" smtClean="0"/>
              <a:t>Т</a:t>
            </a:r>
          </a:p>
          <a:p>
            <a:pPr algn="ctr"/>
            <a:r>
              <a:rPr lang="ru-RU" sz="6000" dirty="0" err="1" smtClean="0"/>
              <a:t>ы</a:t>
            </a:r>
            <a:endParaRPr lang="ru-RU" sz="6000" dirty="0"/>
          </a:p>
        </p:txBody>
      </p:sp>
      <p:pic>
        <p:nvPicPr>
          <p:cNvPr id="2050" name="Picture 2" descr="H:\Documents and Settings\User\Мои документы\Мои рисунки\Image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156325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Documents and Settings\User\Мои документы\Мои рисунки\карта ХМАО.gi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4348" y="1214422"/>
            <a:ext cx="8187670" cy="542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:\Documents and Settings\User\Мои документы\Мои рисунки\герб ХМАО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2148" y="294301"/>
            <a:ext cx="1007274" cy="1143007"/>
          </a:xfrm>
          <a:prstGeom prst="rect">
            <a:avLst/>
          </a:prstGeom>
          <a:noFill/>
        </p:spPr>
      </p:pic>
      <p:pic>
        <p:nvPicPr>
          <p:cNvPr id="2052" name="Picture 4" descr="H:\Documents and Settings\User\Мои документы\Мои рисунки\флаг ХМАО.gif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7000892" y="332297"/>
            <a:ext cx="1903410" cy="1025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357166"/>
            <a:ext cx="4286280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Ханты-Мансийский автономный округ - Югра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158" y="-24"/>
            <a:ext cx="9065684" cy="67992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4572008"/>
            <a:ext cx="385763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Гордись, Сибирь, своей тайгою </a:t>
            </a:r>
          </a:p>
          <a:p>
            <a:r>
              <a:rPr lang="ru-RU" b="1" dirty="0" smtClean="0"/>
              <a:t>И силой всемогущих рек.</a:t>
            </a:r>
          </a:p>
          <a:p>
            <a:r>
              <a:rPr lang="ru-RU" b="1" dirty="0" smtClean="0"/>
              <a:t>Гордись сынами, как тобою</a:t>
            </a:r>
          </a:p>
          <a:p>
            <a:r>
              <a:rPr lang="ru-RU" b="1" dirty="0" smtClean="0"/>
              <a:t>Гордятся </a:t>
            </a:r>
            <a:r>
              <a:rPr lang="ru-RU" b="1" dirty="0" err="1" smtClean="0"/>
              <a:t>чудо-земляки</a:t>
            </a:r>
            <a:endParaRPr lang="ru-RU" b="1" dirty="0" smtClean="0"/>
          </a:p>
          <a:p>
            <a:r>
              <a:rPr lang="ru-RU" b="1" dirty="0" smtClean="0"/>
              <a:t>По имени СИБИРЯКИ!</a:t>
            </a:r>
          </a:p>
          <a:p>
            <a:r>
              <a:rPr lang="ru-RU" b="1" dirty="0" smtClean="0"/>
              <a:t>                        Шихова И.В.</a:t>
            </a:r>
            <a:endParaRPr lang="ru-RU" b="1" dirty="0"/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6715140" y="428604"/>
            <a:ext cx="200454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Остяки  -  ханты,  жили  по  среднему  течению  Оби,  Иртыша,  их  притокам.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4697" y="928670"/>
            <a:ext cx="6350044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uments and Settings\User\Мои документы\Мои рисунки\Image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290"/>
            <a:ext cx="5143536" cy="6241434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7072330" y="285728"/>
            <a:ext cx="1241280" cy="57150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н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72264" y="714356"/>
            <a:ext cx="22860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Вогулы  -  манси,  занимали  территорию  по  обоим  склонам  Среднего  Урала,  а  также  по  рекам  Сосьве,  </a:t>
            </a:r>
            <a:r>
              <a:rPr lang="ru-RU" sz="2000" b="1" dirty="0" err="1" smtClean="0"/>
              <a:t>Лозьве</a:t>
            </a:r>
            <a:r>
              <a:rPr lang="ru-RU" sz="2000" b="1" dirty="0" smtClean="0"/>
              <a:t>,  Пелыму,  Тагилу,  </a:t>
            </a:r>
            <a:r>
              <a:rPr lang="ru-RU" sz="2000" b="1" dirty="0" err="1" smtClean="0"/>
              <a:t>Мугаю</a:t>
            </a:r>
            <a:r>
              <a:rPr lang="ru-RU" sz="2000" b="1" dirty="0" smtClean="0"/>
              <a:t>,  Тавде  и  </a:t>
            </a:r>
            <a:r>
              <a:rPr lang="ru-RU" sz="2000" b="1" dirty="0" err="1" smtClean="0"/>
              <a:t>Конде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8748" y="428604"/>
            <a:ext cx="6143631" cy="461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cuments and Settings\User\Мои документы\Мои рисунки\чу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Documents and Settings\User\Мои документы\Мои рисунки\карта ХМАО.gi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4348" y="1214422"/>
            <a:ext cx="8187670" cy="542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:\Documents and Settings\User\Мои документы\Мои рисунки\герб ХМАО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2148" y="294301"/>
            <a:ext cx="1007274" cy="1143007"/>
          </a:xfrm>
          <a:prstGeom prst="rect">
            <a:avLst/>
          </a:prstGeom>
          <a:noFill/>
        </p:spPr>
      </p:pic>
      <p:pic>
        <p:nvPicPr>
          <p:cNvPr id="2052" name="Picture 4" descr="H:\Documents and Settings\User\Мои документы\Мои рисунки\флаг ХМАО.gif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7000892" y="332297"/>
            <a:ext cx="1903410" cy="1025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357166"/>
            <a:ext cx="4286280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Ханты-Мансийский автономный округ - Югра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ocuments and Settings\User\Мои документы\Мои рисунки\ледох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38" y="-53579"/>
            <a:ext cx="9215438" cy="691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14338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Конькова</a:t>
            </a:r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Анна Митрофановна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конькова анна митрофанов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85728"/>
            <a:ext cx="3728112" cy="498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доход на иртыше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pic>
        <p:nvPicPr>
          <p:cNvPr id="3" name="Рисунок 2" descr="Тарханов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43570" y="453317"/>
            <a:ext cx="3037340" cy="503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4000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c6277e475342a88f9359975c1e8cba7887de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170</Words>
  <Application>Microsoft Office PowerPoint</Application>
  <PresentationFormat>Экран (4:3)</PresentationFormat>
  <Paragraphs>46</Paragraphs>
  <Slides>21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м а н с и</vt:lpstr>
      <vt:lpstr>Слайд 5</vt:lpstr>
      <vt:lpstr>Слайд 6</vt:lpstr>
      <vt:lpstr>Слайд 7</vt:lpstr>
      <vt:lpstr>Конькова Анна Митрофановна</vt:lpstr>
      <vt:lpstr>Слайд 9</vt:lpstr>
      <vt:lpstr>Слайд 10</vt:lpstr>
      <vt:lpstr>Обь </vt:lpstr>
      <vt:lpstr>Иртыш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Косинцева Е.В. Сказание о земле Югорской</dc:title>
  <dc:creator>User</dc:creator>
  <cp:lastModifiedBy>Косинцева</cp:lastModifiedBy>
  <cp:revision>134</cp:revision>
  <dcterms:created xsi:type="dcterms:W3CDTF">2008-12-02T18:38:47Z</dcterms:created>
  <dcterms:modified xsi:type="dcterms:W3CDTF">2012-12-19T05:41:30Z</dcterms:modified>
</cp:coreProperties>
</file>