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8" r:id="rId4"/>
    <p:sldId id="270" r:id="rId5"/>
    <p:sldId id="271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7D91-B5B4-41F6-83E4-439B74A8FFA1}" type="datetimeFigureOut">
              <a:rPr lang="ru-RU" smtClean="0"/>
              <a:pPr/>
              <a:t>14.02.2002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8C88-F844-4C48-B2D0-47E7A0290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2;&#1086;&#1080;%20&#1076;&#1086;&#1082;&#1091;&#1084;&#1077;&#1085;&#1090;&#1099;\&#1087;&#1077;&#1089;&#1085;&#1080;%20&#1086;%20&#1047;&#1048;&#1052;&#1045;\&#1089;&#1085;&#1077;&#1075;&#1086;&#1074;&#1080;&#1082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v7bd.narod.ru/razfoto/images/snow07/s188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011.radikal.ru/0802/d6/c43a79439856t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http://v7bd.narod.ru/razfoto/images/snow07/s18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eep4u.ru/imgs/b/071229/e1/e10a4f6797f3a192b5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zone.fatal.ru/Flash/j2.jpg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витамины\193a2fd86eb2fa341a8385fb7e51b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3872"/>
            <a:ext cx="8572528" cy="6714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витамины\664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4179088" cy="2786058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витамины\9469756e03c82bb04d3087c6b6de42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14752"/>
            <a:ext cx="4071935" cy="2895990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витамины\celtas-leite-azedo-com-sal-e-pimen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00380"/>
            <a:ext cx="3857620" cy="385762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витамины\pan-integral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07156"/>
            <a:ext cx="4643438" cy="3482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витамины\piram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8082502" cy="6100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снеговик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6092825"/>
            <a:ext cx="304800" cy="304800"/>
          </a:xfrm>
          <a:prstGeom prst="rect">
            <a:avLst/>
          </a:prstGeom>
          <a:noFill/>
        </p:spPr>
      </p:pic>
      <p:pic>
        <p:nvPicPr>
          <p:cNvPr id="2056" name="Picture 8" descr="Картинка 17 из 514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755650" y="981075"/>
            <a:ext cx="6408738" cy="34559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Monotype Corsiva"/>
              </a:rPr>
              <a:t>Снеговик</a:t>
            </a:r>
          </a:p>
        </p:txBody>
      </p:sp>
      <p:pic>
        <p:nvPicPr>
          <p:cNvPr id="2064" name="Picture 16" descr="3216508adcc0t"/>
          <p:cNvPicPr>
            <a:picLocks noChangeAspect="1" noChangeArrowheads="1"/>
          </p:cNvPicPr>
          <p:nvPr/>
        </p:nvPicPr>
        <p:blipFill>
          <a:blip r:embed="rId6" cstate="print"/>
          <a:srcRect b="6444"/>
          <a:stretch>
            <a:fillRect/>
          </a:stretch>
        </p:blipFill>
        <p:spPr bwMode="auto">
          <a:xfrm>
            <a:off x="3571868" y="4214818"/>
            <a:ext cx="1200150" cy="17287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2" name="Picture 8" descr="Картинка 17 из 51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-1925638" y="5013325"/>
            <a:ext cx="1925638" cy="184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9467850" y="4292600"/>
            <a:ext cx="2663825" cy="256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323850" y="5273675"/>
            <a:ext cx="1655763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1" name="Oval 17"/>
          <p:cNvSpPr>
            <a:spLocks noChangeArrowheads="1"/>
          </p:cNvSpPr>
          <p:nvPr/>
        </p:nvSpPr>
        <p:spPr bwMode="auto">
          <a:xfrm>
            <a:off x="-1116013" y="5805488"/>
            <a:ext cx="1116013" cy="1052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7643" name="Picture 59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56142" t="19122" r="34258" b="70219"/>
          <a:stretch>
            <a:fillRect/>
          </a:stretch>
        </p:blipFill>
        <p:spPr bwMode="auto">
          <a:xfrm>
            <a:off x="-649288" y="2852738"/>
            <a:ext cx="649288" cy="360362"/>
          </a:xfrm>
          <a:prstGeom prst="rect">
            <a:avLst/>
          </a:prstGeom>
          <a:noFill/>
        </p:spPr>
      </p:pic>
      <p:pic>
        <p:nvPicPr>
          <p:cNvPr id="67646" name="Picture 62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56142" t="19122" r="34258" b="70219"/>
          <a:stretch>
            <a:fillRect/>
          </a:stretch>
        </p:blipFill>
        <p:spPr bwMode="auto">
          <a:xfrm>
            <a:off x="-649288" y="3068638"/>
            <a:ext cx="649288" cy="360362"/>
          </a:xfrm>
          <a:prstGeom prst="rect">
            <a:avLst/>
          </a:prstGeom>
          <a:noFill/>
        </p:spPr>
      </p:pic>
      <p:pic>
        <p:nvPicPr>
          <p:cNvPr id="67647" name="Picture 63" descr="Картинка 12 из 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451" t="56740" r="47501" b="28189"/>
          <a:stretch>
            <a:fillRect/>
          </a:stretch>
        </p:blipFill>
        <p:spPr bwMode="auto">
          <a:xfrm>
            <a:off x="-1331913" y="3284538"/>
            <a:ext cx="1331913" cy="1368425"/>
          </a:xfrm>
          <a:prstGeom prst="rect">
            <a:avLst/>
          </a:prstGeom>
          <a:noFill/>
        </p:spPr>
      </p:pic>
      <p:pic>
        <p:nvPicPr>
          <p:cNvPr id="67648" name="Picture 64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828675" y="4724400"/>
            <a:ext cx="317500" cy="358775"/>
          </a:xfrm>
          <a:prstGeom prst="rect">
            <a:avLst/>
          </a:prstGeom>
          <a:noFill/>
        </p:spPr>
      </p:pic>
      <p:pic>
        <p:nvPicPr>
          <p:cNvPr id="67649" name="Picture 65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923925" y="5157788"/>
            <a:ext cx="317500" cy="358775"/>
          </a:xfrm>
          <a:prstGeom prst="rect">
            <a:avLst/>
          </a:prstGeom>
          <a:noFill/>
        </p:spPr>
      </p:pic>
      <p:pic>
        <p:nvPicPr>
          <p:cNvPr id="67651" name="Picture 67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612775" y="5373688"/>
            <a:ext cx="317500" cy="358775"/>
          </a:xfrm>
          <a:prstGeom prst="rect">
            <a:avLst/>
          </a:prstGeom>
          <a:noFill/>
        </p:spPr>
      </p:pic>
      <p:pic>
        <p:nvPicPr>
          <p:cNvPr id="67652" name="Picture 68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973138" y="5661025"/>
            <a:ext cx="317500" cy="358775"/>
          </a:xfrm>
          <a:prstGeom prst="rect">
            <a:avLst/>
          </a:prstGeom>
          <a:noFill/>
        </p:spPr>
      </p:pic>
      <p:pic>
        <p:nvPicPr>
          <p:cNvPr id="67653" name="Picture 69" descr="Картинка 36 из 2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17" t="20758" r="59459" b="56746"/>
          <a:stretch>
            <a:fillRect/>
          </a:stretch>
        </p:blipFill>
        <p:spPr bwMode="auto">
          <a:xfrm>
            <a:off x="-612775" y="5949950"/>
            <a:ext cx="317500" cy="358775"/>
          </a:xfrm>
          <a:prstGeom prst="rect">
            <a:avLst/>
          </a:prstGeom>
          <a:noFill/>
        </p:spPr>
      </p:pic>
      <p:pic>
        <p:nvPicPr>
          <p:cNvPr id="67655" name="Picture 71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29" r="39183" b="70132"/>
          <a:stretch>
            <a:fillRect/>
          </a:stretch>
        </p:blipFill>
        <p:spPr bwMode="auto">
          <a:xfrm>
            <a:off x="7092950" y="1412875"/>
            <a:ext cx="3598863" cy="2052638"/>
          </a:xfrm>
          <a:prstGeom prst="rect">
            <a:avLst/>
          </a:prstGeom>
          <a:noFill/>
        </p:spPr>
      </p:pic>
      <p:pic>
        <p:nvPicPr>
          <p:cNvPr id="67656" name="Picture 72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71791" b="14432"/>
          <a:stretch>
            <a:fillRect/>
          </a:stretch>
        </p:blipFill>
        <p:spPr bwMode="auto">
          <a:xfrm>
            <a:off x="9612313" y="1673225"/>
            <a:ext cx="1747837" cy="5184775"/>
          </a:xfrm>
          <a:prstGeom prst="rect">
            <a:avLst/>
          </a:prstGeom>
          <a:noFill/>
        </p:spPr>
      </p:pic>
      <p:pic>
        <p:nvPicPr>
          <p:cNvPr id="67657" name="Picture 73" descr="Картинка 18 из 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556" b="52223"/>
          <a:stretch>
            <a:fillRect/>
          </a:stretch>
        </p:blipFill>
        <p:spPr bwMode="auto">
          <a:xfrm>
            <a:off x="-4716463" y="-315913"/>
            <a:ext cx="3924300" cy="2782888"/>
          </a:xfrm>
          <a:prstGeom prst="rect">
            <a:avLst/>
          </a:prstGeom>
          <a:noFill/>
        </p:spPr>
      </p:pic>
      <p:sp>
        <p:nvSpPr>
          <p:cNvPr id="67658" name="AutoShape 74"/>
          <p:cNvSpPr>
            <a:spLocks noChangeArrowheads="1"/>
          </p:cNvSpPr>
          <p:nvPr/>
        </p:nvSpPr>
        <p:spPr bwMode="auto">
          <a:xfrm>
            <a:off x="395288" y="11969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9" name="AutoShape 75"/>
          <p:cNvSpPr>
            <a:spLocks noChangeArrowheads="1"/>
          </p:cNvSpPr>
          <p:nvPr/>
        </p:nvSpPr>
        <p:spPr bwMode="auto">
          <a:xfrm>
            <a:off x="1042988" y="765175"/>
            <a:ext cx="215900" cy="2159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2" name="AutoShape 78"/>
          <p:cNvSpPr>
            <a:spLocks noChangeArrowheads="1"/>
          </p:cNvSpPr>
          <p:nvPr/>
        </p:nvSpPr>
        <p:spPr bwMode="auto">
          <a:xfrm>
            <a:off x="2555875" y="40481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5" name="AutoShape 81"/>
          <p:cNvSpPr>
            <a:spLocks noChangeArrowheads="1"/>
          </p:cNvSpPr>
          <p:nvPr/>
        </p:nvSpPr>
        <p:spPr bwMode="auto">
          <a:xfrm>
            <a:off x="7451725" y="7651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6" name="AutoShape 82"/>
          <p:cNvSpPr>
            <a:spLocks noChangeArrowheads="1"/>
          </p:cNvSpPr>
          <p:nvPr/>
        </p:nvSpPr>
        <p:spPr bwMode="auto">
          <a:xfrm>
            <a:off x="5795963" y="2276475"/>
            <a:ext cx="144462" cy="144463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7" name="AutoShape 83"/>
          <p:cNvSpPr>
            <a:spLocks noChangeArrowheads="1"/>
          </p:cNvSpPr>
          <p:nvPr/>
        </p:nvSpPr>
        <p:spPr bwMode="auto">
          <a:xfrm>
            <a:off x="4067175" y="62071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8" name="AutoShape 84"/>
          <p:cNvSpPr>
            <a:spLocks noChangeArrowheads="1"/>
          </p:cNvSpPr>
          <p:nvPr/>
        </p:nvSpPr>
        <p:spPr bwMode="auto">
          <a:xfrm>
            <a:off x="7380288" y="443706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9" name="AutoShape 85"/>
          <p:cNvSpPr>
            <a:spLocks noChangeArrowheads="1"/>
          </p:cNvSpPr>
          <p:nvPr/>
        </p:nvSpPr>
        <p:spPr bwMode="auto">
          <a:xfrm>
            <a:off x="3059113" y="3429000"/>
            <a:ext cx="144462" cy="144463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0" name="AutoShape 86"/>
          <p:cNvSpPr>
            <a:spLocks noChangeArrowheads="1"/>
          </p:cNvSpPr>
          <p:nvPr/>
        </p:nvSpPr>
        <p:spPr bwMode="auto">
          <a:xfrm>
            <a:off x="6732588" y="2420938"/>
            <a:ext cx="144462" cy="1444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1" name="AutoShape 87"/>
          <p:cNvSpPr>
            <a:spLocks noChangeArrowheads="1"/>
          </p:cNvSpPr>
          <p:nvPr/>
        </p:nvSpPr>
        <p:spPr bwMode="auto">
          <a:xfrm>
            <a:off x="1476375" y="3500438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2" name="AutoShape 88"/>
          <p:cNvSpPr>
            <a:spLocks noChangeArrowheads="1"/>
          </p:cNvSpPr>
          <p:nvPr/>
        </p:nvSpPr>
        <p:spPr bwMode="auto">
          <a:xfrm>
            <a:off x="6516688" y="3068638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3" name="AutoShape 89"/>
          <p:cNvSpPr>
            <a:spLocks noChangeArrowheads="1"/>
          </p:cNvSpPr>
          <p:nvPr/>
        </p:nvSpPr>
        <p:spPr bwMode="auto">
          <a:xfrm>
            <a:off x="4572000" y="1268413"/>
            <a:ext cx="144463" cy="1444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4" name="AutoShape 90"/>
          <p:cNvSpPr>
            <a:spLocks noChangeArrowheads="1"/>
          </p:cNvSpPr>
          <p:nvPr/>
        </p:nvSpPr>
        <p:spPr bwMode="auto">
          <a:xfrm>
            <a:off x="7524750" y="3141663"/>
            <a:ext cx="287338" cy="28733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5" name="AutoShape 91"/>
          <p:cNvSpPr>
            <a:spLocks noChangeArrowheads="1"/>
          </p:cNvSpPr>
          <p:nvPr/>
        </p:nvSpPr>
        <p:spPr bwMode="auto">
          <a:xfrm>
            <a:off x="2124075" y="2205038"/>
            <a:ext cx="360363" cy="36036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6" name="AutoShape 92"/>
          <p:cNvSpPr>
            <a:spLocks noChangeArrowheads="1"/>
          </p:cNvSpPr>
          <p:nvPr/>
        </p:nvSpPr>
        <p:spPr bwMode="auto">
          <a:xfrm>
            <a:off x="3492500" y="1484313"/>
            <a:ext cx="287338" cy="288925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78" name="AutoShape 94"/>
          <p:cNvSpPr>
            <a:spLocks noChangeArrowheads="1"/>
          </p:cNvSpPr>
          <p:nvPr/>
        </p:nvSpPr>
        <p:spPr bwMode="auto">
          <a:xfrm>
            <a:off x="1547813" y="1412875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17495E-7 L 1.3375 -0.0085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878E-7 L -0.68108 -0.0085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32424E-6 L 0.19392 -0.55859 C 0.23472 -0.685 0.29566 -0.7548 0.35903 -0.7548 C 0.4316 -0.7548 0.48941 -0.685 0.53021 -0.55859 L 0.72448 1.32424E-6 " pathEditMode="relative" rAng="0" ptsTypes="FffFF">
                                      <p:cBhvr>
                                        <p:cTn id="18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48 -1.03305E-6 C 0.62048 -0.30806 0.51666 -0.61567 0.43212 -0.73053 C 0.34757 -0.84539 0.29114 -0.80818 0.21684 -0.68939 C 0.14253 -0.5706 0.02448 -0.12942 -0.01406 -0.0171 " pathEditMode="relative" ptsTypes="aaaA">
                                      <p:cBhvr>
                                        <p:cTn id="21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0171 C 0.05504 -0.22903 0.12483 -0.44095 0.18281 -0.54957 C 0.24097 -0.65819 0.30087 -0.70372 0.33281 -0.66905 C 0.36476 -0.63439 0.36892 -0.39588 0.37587 -0.34134 " pathEditMode="relative" rAng="0" ptsTypes="aaaA">
                                      <p:cBhvr>
                                        <p:cTn id="24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7379E-6 L 1.38889E-6 -0.40004 C 1.38889E-6 -0.57961 0.20104 -0.79986 0.36493 -0.79986 L 0.73021 -0.79986 " pathEditMode="relative" rAng="0" ptsTypes="FfFF">
                                      <p:cBhvr>
                                        <p:cTn id="27" dur="3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500" autoRev="1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7361 -0.86272 L 0.55313 -0.55858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7486E-6 L 0.54323 -0.1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-0.0208 L 0.4882 -0.141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0"/>
                            </p:stCondLst>
                            <p:childTnLst>
                              <p:par>
                                <p:cTn id="4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4.01109E-6 L 0.60035 -0.1834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7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5841E-6 L 0.55746 -0.235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1811E-6 L 0.57587 -0.2148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878E-7 L 0.54341 -0.10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4.2329E-6 L 0.58263 -0.06285 " pathEditMode="relative" ptsTypes="AA">
                                      <p:cBhvr>
                                        <p:cTn id="63" dur="2000" fill="hold"/>
                                        <p:tgtEl>
                                          <p:spTgt spid="6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3327E-6 L 0.54184 -0.0157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3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1987 C -0.10938 -0.0208 -0.15052 -0.06123 -0.19514 -0.09889 C -0.23976 -0.13655 -0.29306 -0.17445 -0.33577 -0.20679 C -0.37848 -0.23914 -0.40504 -0.28004 -0.45191 -0.29321 C -0.49879 -0.30638 -0.58802 -0.30222 -0.61684 -0.28605 C -0.64566 -0.26987 -0.62344 -0.2098 -0.62483 -0.19594 " pathEditMode="relative" rAng="0" ptsTypes="aaaaaA">
                                      <p:cBhvr>
                                        <p:cTn id="69" dur="20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03512E-6 L -0.47344 -0.069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8 0.15412 L 0.52552 0.1855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9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4917E-6 L -0.00799 0.64972 " pathEditMode="relative" ptsTypes="AA">
                                      <p:cBhvr>
                                        <p:cTn id="84" dur="20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2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300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1793E-6 L -0.0158 0.78605 " pathEditMode="relative" ptsTypes="AA">
                                      <p:cBhvr>
                                        <p:cTn id="93" dur="20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2.55083E-6 L -0.00781 0.79644 " pathEditMode="relative" ptsTypes="AA">
                                      <p:cBhvr>
                                        <p:cTn id="102" dur="2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9000"/>
                            </p:stCondLst>
                            <p:childTnLst>
                              <p:par>
                                <p:cTn id="110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5083E-6 L -0.00781 0.74399 " pathEditMode="relative" ptsTypes="AA">
                                      <p:cBhvr>
                                        <p:cTn id="117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9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6000"/>
                            </p:stCondLst>
                            <p:childTnLst>
                              <p:par>
                                <p:cTn id="1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7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70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80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7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90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7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1000"/>
                            </p:stCondLst>
                            <p:childTnLst>
                              <p:par>
                                <p:cTn id="1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2000"/>
                            </p:stCondLst>
                            <p:childTnLst>
                              <p:par>
                                <p:cTn id="1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7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3000"/>
                            </p:stCondLst>
                            <p:childTnLst>
                              <p:par>
                                <p:cTn id="1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7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84000"/>
                            </p:stCondLst>
                            <p:childTnLst>
                              <p:par>
                                <p:cTn id="17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20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6000"/>
                            </p:stCondLst>
                            <p:childTnLst>
                              <p:par>
                                <p:cTn id="1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7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7000"/>
                            </p:stCondLst>
                            <p:childTnLst>
                              <p:par>
                                <p:cTn id="18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9000"/>
                            </p:stCondLst>
                            <p:childTnLst>
                              <p:par>
                                <p:cTn id="19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2000"/>
                            </p:stCondLst>
                            <p:childTnLst>
                              <p:par>
                                <p:cTn id="201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5" grpId="0" animBg="1"/>
      <p:bldP spid="67600" grpId="0" animBg="1"/>
      <p:bldP spid="67600" grpId="1" animBg="1"/>
      <p:bldP spid="67600" grpId="2" animBg="1"/>
      <p:bldP spid="67600" grpId="3" animBg="1"/>
      <p:bldP spid="67601" grpId="0" animBg="1"/>
      <p:bldP spid="67601" grpId="1" animBg="1"/>
      <p:bldP spid="67601" grpId="2" animBg="1"/>
      <p:bldP spid="67658" grpId="0" animBg="1"/>
      <p:bldP spid="67658" grpId="1" animBg="1"/>
      <p:bldP spid="67659" grpId="0" animBg="1"/>
      <p:bldP spid="67659" grpId="1" animBg="1"/>
      <p:bldP spid="67662" grpId="0" animBg="1"/>
      <p:bldP spid="67662" grpId="1" animBg="1"/>
      <p:bldP spid="67665" grpId="0" animBg="1"/>
      <p:bldP spid="67665" grpId="1" animBg="1"/>
      <p:bldP spid="67665" grpId="2" animBg="1"/>
      <p:bldP spid="67665" grpId="3" animBg="1"/>
      <p:bldP spid="67666" grpId="0" animBg="1"/>
      <p:bldP spid="67667" grpId="0" animBg="1"/>
      <p:bldP spid="67668" grpId="0" animBg="1"/>
      <p:bldP spid="67669" grpId="0" animBg="1"/>
      <p:bldP spid="67670" grpId="0" animBg="1"/>
      <p:bldP spid="67671" grpId="0" animBg="1"/>
      <p:bldP spid="67672" grpId="0" animBg="1"/>
      <p:bldP spid="67673" grpId="0" animBg="1"/>
      <p:bldP spid="67674" grpId="0" animBg="1"/>
      <p:bldP spid="67675" grpId="0" animBg="1"/>
      <p:bldP spid="67676" grpId="0" animBg="1"/>
      <p:bldP spid="67678" grpId="0" animBg="1"/>
      <p:bldP spid="676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\Рабочий стол\витамины\0_c36a_449d93f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7620000" cy="49720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500042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   ЗДОРОВЫ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</Words>
  <Application>Microsoft Office PowerPoint</Application>
  <PresentationFormat>Экран (4:3)</PresentationFormat>
  <Paragraphs>2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Админ</dc:creator>
  <cp:lastModifiedBy>Админ</cp:lastModifiedBy>
  <cp:revision>6</cp:revision>
  <dcterms:created xsi:type="dcterms:W3CDTF">2002-02-12T01:21:44Z</dcterms:created>
  <dcterms:modified xsi:type="dcterms:W3CDTF">2002-02-14T06:33:35Z</dcterms:modified>
</cp:coreProperties>
</file>