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69" r:id="rId3"/>
    <p:sldId id="270" r:id="rId4"/>
    <p:sldId id="27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DC725-486B-48E0-85D1-38D0BA148E32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C2072-903F-4A33-A630-021B67470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3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2072-903F-4A33-A630-021B6747064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73BE-7233-43E2-B9C7-AD468AE9D99B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93DA97-0F3E-42CF-9861-86D9C5FF8E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73BE-7233-43E2-B9C7-AD468AE9D99B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DA97-0F3E-42CF-9861-86D9C5FF8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F93DA97-0F3E-42CF-9861-86D9C5FF8E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73BE-7233-43E2-B9C7-AD468AE9D99B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73BE-7233-43E2-B9C7-AD468AE9D99B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F93DA97-0F3E-42CF-9861-86D9C5FF8E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73BE-7233-43E2-B9C7-AD468AE9D99B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93DA97-0F3E-42CF-9861-86D9C5FF8E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80D73BE-7233-43E2-B9C7-AD468AE9D99B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DA97-0F3E-42CF-9861-86D9C5FF8E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73BE-7233-43E2-B9C7-AD468AE9D99B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F93DA97-0F3E-42CF-9861-86D9C5FF8E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73BE-7233-43E2-B9C7-AD468AE9D99B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F93DA97-0F3E-42CF-9861-86D9C5FF8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73BE-7233-43E2-B9C7-AD468AE9D99B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93DA97-0F3E-42CF-9861-86D9C5FF8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93DA97-0F3E-42CF-9861-86D9C5FF8E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73BE-7233-43E2-B9C7-AD468AE9D99B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F93DA97-0F3E-42CF-9861-86D9C5FF8E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80D73BE-7233-43E2-B9C7-AD468AE9D99B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80D73BE-7233-43E2-B9C7-AD468AE9D99B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93DA97-0F3E-42CF-9861-86D9C5FF8E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857760"/>
            <a:ext cx="6400800" cy="1752600"/>
          </a:xfrm>
        </p:spPr>
        <p:txBody>
          <a:bodyPr/>
          <a:lstStyle/>
          <a:p>
            <a:r>
              <a:rPr lang="ru-RU" dirty="0" smtClean="0"/>
              <a:t>Работу выполнили: Иванов Иван,        </a:t>
            </a:r>
          </a:p>
          <a:p>
            <a:r>
              <a:rPr lang="ru-RU" dirty="0" smtClean="0"/>
              <a:t>                                     Ерёмин </a:t>
            </a:r>
            <a:r>
              <a:rPr lang="ru-RU" dirty="0" err="1" smtClean="0"/>
              <a:t>егор</a:t>
            </a:r>
            <a:endParaRPr lang="ru-RU" dirty="0" smtClean="0"/>
          </a:p>
          <a:p>
            <a:r>
              <a:rPr lang="ru-RU" dirty="0" smtClean="0"/>
              <a:t>Учащиеся 9 класса ВСОШ      </a:t>
            </a:r>
          </a:p>
          <a:p>
            <a:r>
              <a:rPr lang="ru-RU" dirty="0" smtClean="0"/>
              <a:t>      Преподаватель: Иванова Е.А.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Норильский промышленный узел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2500330" cy="857256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Норильская агломерация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3571900" cy="2643206"/>
          </a:xfrm>
        </p:spPr>
        <p:txBody>
          <a:bodyPr>
            <a:noAutofit/>
          </a:bodyPr>
          <a:lstStyle/>
          <a:p>
            <a:r>
              <a:rPr lang="ru-RU" sz="1600" dirty="0" smtClean="0"/>
              <a:t>Норильский промышленный район представляет собой городскую агломерацию. Кроме главного города Норильска, составными частями этой агломерации являются спутники Норильска — города </a:t>
            </a:r>
            <a:r>
              <a:rPr lang="ru-RU" sz="1600" dirty="0" err="1" smtClean="0"/>
              <a:t>Талнах</a:t>
            </a:r>
            <a:r>
              <a:rPr lang="ru-RU" sz="1600" dirty="0" smtClean="0"/>
              <a:t>, </a:t>
            </a:r>
            <a:r>
              <a:rPr lang="ru-RU" sz="1600" dirty="0" err="1" smtClean="0"/>
              <a:t>Кайеркан</a:t>
            </a:r>
            <a:r>
              <a:rPr lang="ru-RU" sz="1600" dirty="0" smtClean="0"/>
              <a:t> и пос. </a:t>
            </a:r>
            <a:r>
              <a:rPr lang="ru-RU" sz="1600" dirty="0" err="1" smtClean="0"/>
              <a:t>Оганер</a:t>
            </a:r>
            <a:r>
              <a:rPr lang="ru-RU" sz="1600" dirty="0" smtClean="0"/>
              <a:t>, возникшие на  базе рудных и угольных месторождений. </a:t>
            </a:r>
            <a:endParaRPr lang="ru-RU" sz="1600" dirty="0"/>
          </a:p>
        </p:txBody>
      </p:sp>
      <p:pic>
        <p:nvPicPr>
          <p:cNvPr id="4098" name="Picture 2" descr="C:\Users\Семья\Desktop\Журналы География\Фото для статьи\408172b7ee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483">
            <a:off x="4786314" y="285728"/>
            <a:ext cx="4214842" cy="2805504"/>
          </a:xfrm>
          <a:prstGeom prst="rect">
            <a:avLst/>
          </a:prstGeom>
          <a:noFill/>
        </p:spPr>
      </p:pic>
      <p:pic>
        <p:nvPicPr>
          <p:cNvPr id="4100" name="Picture 4" descr="C:\Users\Семья\Desktop\Журналы География\Фото для статьи\kayerkan_4367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18026">
            <a:off x="4357686" y="3357562"/>
            <a:ext cx="4500594" cy="30332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3571876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Кайеркан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2066" y="64291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Талнах</a:t>
            </a:r>
            <a:endParaRPr lang="ru-RU" dirty="0"/>
          </a:p>
        </p:txBody>
      </p:sp>
      <p:pic>
        <p:nvPicPr>
          <p:cNvPr id="4101" name="Picture 5" descr="C:\Users\Семья\Desktop\Журналы География\Фото для статьи\0004g3b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929065"/>
            <a:ext cx="4143374" cy="276224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28662" y="44291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4357694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ос. </a:t>
            </a:r>
            <a:r>
              <a:rPr lang="ru-RU" dirty="0" err="1" smtClean="0"/>
              <a:t>Оганер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Талнах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627306" cy="4572000"/>
          </a:xfrm>
        </p:spPr>
        <p:txBody>
          <a:bodyPr/>
          <a:lstStyle/>
          <a:p>
            <a:r>
              <a:rPr lang="ru-RU" dirty="0" smtClean="0"/>
              <a:t>Город </a:t>
            </a:r>
            <a:r>
              <a:rPr lang="ru-RU" dirty="0" err="1" smtClean="0"/>
              <a:t>Талнах</a:t>
            </a:r>
            <a:r>
              <a:rPr lang="ru-RU" dirty="0" smtClean="0"/>
              <a:t> (в переводе с </a:t>
            </a:r>
            <a:r>
              <a:rPr lang="ru-RU" dirty="0" err="1" smtClean="0"/>
              <a:t>долганского</a:t>
            </a:r>
            <a:r>
              <a:rPr lang="ru-RU" dirty="0" smtClean="0"/>
              <a:t> — запрет) называют рудной столицей России, ведь здесь сосредоточены одни из самых богатых запасов медных руд.</a:t>
            </a:r>
            <a:endParaRPr lang="ru-RU" dirty="0"/>
          </a:p>
        </p:txBody>
      </p:sp>
      <p:pic>
        <p:nvPicPr>
          <p:cNvPr id="6" name="Picture 3" descr="C:\Users\Семья\Desktop\Журналы География\Фото для стать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1317">
            <a:off x="3716353" y="2012091"/>
            <a:ext cx="5157107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30—80-е годы все промышленные предприятия НПР входили в состав Норильского горно-металлургического комбината. В 90-е годы на его базе было создано РАО «Норильский никель».</a:t>
            </a:r>
          </a:p>
          <a:p>
            <a:endParaRPr lang="ru-RU" dirty="0"/>
          </a:p>
        </p:txBody>
      </p:sp>
      <p:pic>
        <p:nvPicPr>
          <p:cNvPr id="5123" name="Picture 3" descr="C:\Users\Семья\Desktop\Журналы География\Фото для статьи\300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357562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Добыча и переработка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341554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Оно в настоящее время занимается добычей, переработкой и обогащением медно-никелевых руд. Содержание цветных металлов в руде постепенно снижается, что вынуждает увеличивать объемы ее добычи.</a:t>
            </a:r>
            <a:endParaRPr lang="ru-RU" dirty="0"/>
          </a:p>
        </p:txBody>
      </p:sp>
      <p:pic>
        <p:nvPicPr>
          <p:cNvPr id="7171" name="Picture 3" descr="C:\Users\Семья\Desktop\Журналы География\Фото для статьи\com_040217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4756" y="1857364"/>
            <a:ext cx="5556148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Рудник «Медвежий ручей»</a:t>
            </a:r>
            <a:endParaRPr lang="ru-RU" dirty="0"/>
          </a:p>
        </p:txBody>
      </p:sp>
      <p:pic>
        <p:nvPicPr>
          <p:cNvPr id="8194" name="Picture 2" descr="C:\Users\Семья\Desktop\Журналы География\Фото для статьи\12732_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519791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емья\Desktop\Журналы География\Фото для статьи\11922_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83347" cy="2786058"/>
          </a:xfrm>
          <a:prstGeom prst="rect">
            <a:avLst/>
          </a:prstGeom>
          <a:noFill/>
        </p:spPr>
      </p:pic>
      <p:pic>
        <p:nvPicPr>
          <p:cNvPr id="9219" name="Picture 3" descr="C:\Users\Семья\Desktop\Журналы География\Фото для статьи\Mining-nornickel.ru_600x4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3850">
            <a:off x="4108228" y="361188"/>
            <a:ext cx="4095778" cy="3071834"/>
          </a:xfrm>
          <a:prstGeom prst="rect">
            <a:avLst/>
          </a:prstGeom>
          <a:noFill/>
        </p:spPr>
      </p:pic>
      <p:pic>
        <p:nvPicPr>
          <p:cNvPr id="9220" name="Picture 4" descr="C:\Users\Семья\Desktop\Журналы География\Фото для статьи\12832924__42734459_norilsk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02185">
            <a:off x="4182315" y="3443883"/>
            <a:ext cx="3764307" cy="2714644"/>
          </a:xfrm>
          <a:prstGeom prst="rect">
            <a:avLst/>
          </a:prstGeom>
          <a:noFill/>
        </p:spPr>
      </p:pic>
      <p:pic>
        <p:nvPicPr>
          <p:cNvPr id="9221" name="Picture 5" descr="C:\Users\Семья\Desktop\Журналы География\Фото для статьи\33827962-vanukov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000504"/>
            <a:ext cx="397474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емья\Desktop\Журналы География\Фото для статьи\1275541840_doseng.org_1275500400_0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45209">
            <a:off x="214282" y="285728"/>
            <a:ext cx="4516437" cy="3000205"/>
          </a:xfrm>
          <a:prstGeom prst="rect">
            <a:avLst/>
          </a:prstGeom>
          <a:noFill/>
        </p:spPr>
      </p:pic>
      <p:pic>
        <p:nvPicPr>
          <p:cNvPr id="10244" name="Picture 4" descr="C:\Users\Семья\Desktop\Журналы География\Фото для статьи\0_701ac_32ddb43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5957">
            <a:off x="4321382" y="1469420"/>
            <a:ext cx="4704360" cy="3138481"/>
          </a:xfrm>
          <a:prstGeom prst="rect">
            <a:avLst/>
          </a:prstGeom>
          <a:noFill/>
        </p:spPr>
      </p:pic>
      <p:pic>
        <p:nvPicPr>
          <p:cNvPr id="10245" name="Picture 5" descr="C:\Users\Семья\Desktop\Журналы География\Фото для статьи\ufaleynike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2857">
            <a:off x="791313" y="3573872"/>
            <a:ext cx="4214842" cy="2808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57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Экология</a:t>
            </a:r>
            <a:endParaRPr lang="ru-RU" dirty="0"/>
          </a:p>
        </p:txBody>
      </p:sp>
      <p:pic>
        <p:nvPicPr>
          <p:cNvPr id="2050" name="Picture 2" descr="C:\Users\Семья\Desktop\Журналы География\Фото для статьи\8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4064000" cy="3048000"/>
          </a:xfrm>
          <a:prstGeom prst="rect">
            <a:avLst/>
          </a:prstGeom>
          <a:noFill/>
        </p:spPr>
      </p:pic>
      <p:pic>
        <p:nvPicPr>
          <p:cNvPr id="2051" name="Picture 3" descr="C:\Users\Семья\Desktop\Журналы География\Фото для статьи\11922_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70858"/>
            <a:ext cx="4735502" cy="3153786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23115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1" y="1714488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Деятельность НПУ сопровождается значительным загрязнением окружающей среды, особенно серными соединениями.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Географическое положение</a:t>
            </a:r>
            <a:endParaRPr lang="ru-RU" dirty="0"/>
          </a:p>
        </p:txBody>
      </p:sp>
      <p:pic>
        <p:nvPicPr>
          <p:cNvPr id="1026" name="Picture 2" descr="C:\Users\Семья\Desktop\Журналы География\Фото для статьи\map_r7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43050"/>
            <a:ext cx="5572164" cy="5040638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131840" y="5517232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емья\Desktop\20.06дд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85852" y="500042"/>
            <a:ext cx="2387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Вид из космоса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Семья\Desktop\карта норильска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01056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Промышленность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27048"/>
            <a:ext cx="3714776" cy="4902348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Норильский промышленный район (НПР) возник в 30—40-е годы благодаря освоению месторождений медно-никелевых руд, открытых в 20-е годы геологом Н.Н. Урванцевым. Для освоения этих месторождений в 1935 г. началось сооружение поселков Норильск (центр добычи) и Валёк (пристань на р. Норильская). </a:t>
            </a:r>
            <a:endParaRPr lang="ru-RU" sz="2400" dirty="0"/>
          </a:p>
        </p:txBody>
      </p:sp>
      <p:pic>
        <p:nvPicPr>
          <p:cNvPr id="1027" name="Picture 3" descr="C:\Users\Семья\Desktop\Журналы География\Фото для статьи\m04429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1223" y="2500306"/>
            <a:ext cx="5022281" cy="4143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НПР</a:t>
            </a:r>
            <a:endParaRPr lang="ru-RU" dirty="0"/>
          </a:p>
        </p:txBody>
      </p:sp>
      <p:pic>
        <p:nvPicPr>
          <p:cNvPr id="4" name="Содержимое 3" descr="http://geo.1september.ru/2000/23/no23_1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8858312" cy="456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Центром НПР является город Норильск</a:t>
            </a:r>
            <a:endParaRPr lang="ru-RU" dirty="0"/>
          </a:p>
        </p:txBody>
      </p:sp>
      <p:pic>
        <p:nvPicPr>
          <p:cNvPr id="2053" name="Picture 5" descr="C:\Users\Семья\Desktop\Журналы География\Фото для статьи\39.4.sn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786058"/>
            <a:ext cx="5859640" cy="3929063"/>
          </a:xfrm>
          <a:prstGeom prst="rect">
            <a:avLst/>
          </a:prstGeom>
          <a:noFill/>
        </p:spPr>
      </p:pic>
      <p:pic>
        <p:nvPicPr>
          <p:cNvPr id="2054" name="Picture 6" descr="C:\Users\Семья\Desktop\Журналы География\Фото для статьи\57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85860"/>
            <a:ext cx="4649273" cy="37147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57752" y="1285860"/>
            <a:ext cx="41434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Норильск - во многих отношениях уникальный город. Будучи расположен на 69 широте, в трехстах километрах к северу от Полярного круга, он входит не только в пятерку самых северных городов мира, но и являет собой </a:t>
            </a:r>
            <a:r>
              <a:rPr lang="ru-RU" dirty="0" err="1"/>
              <a:t>беспецеднтный</a:t>
            </a:r>
            <a:r>
              <a:rPr lang="ru-RU" dirty="0"/>
              <a:t> пример крупного промышленного центра, существующего в экстремальных условиях Крайнего Севера.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мья\Desktop\Журналы География\Фото для статьи\653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26535">
            <a:off x="119690" y="3325520"/>
            <a:ext cx="4714908" cy="3200060"/>
          </a:xfrm>
          <a:prstGeom prst="rect">
            <a:avLst/>
          </a:prstGeom>
          <a:noFill/>
        </p:spPr>
      </p:pic>
      <p:pic>
        <p:nvPicPr>
          <p:cNvPr id="3075" name="Picture 3" descr="C:\Users\Семья\Desktop\Журналы География\Фото для статьи\x_f817d7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0941">
            <a:off x="4609795" y="448427"/>
            <a:ext cx="4335501" cy="3000396"/>
          </a:xfrm>
          <a:prstGeom prst="rect">
            <a:avLst/>
          </a:prstGeom>
          <a:noFill/>
        </p:spPr>
      </p:pic>
      <p:pic>
        <p:nvPicPr>
          <p:cNvPr id="3076" name="Picture 4" descr="C:\Users\Семья\Desktop\Журналы География\Фото для статьи\x_4f7e26a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57638">
            <a:off x="4929190" y="3786190"/>
            <a:ext cx="3929090" cy="2946818"/>
          </a:xfrm>
          <a:prstGeom prst="rect">
            <a:avLst/>
          </a:prstGeom>
          <a:noFill/>
        </p:spPr>
      </p:pic>
      <p:pic>
        <p:nvPicPr>
          <p:cNvPr id="3077" name="Picture 5" descr="C:\Users\Семья\Desktop\Журналы География\Фото для статьи\Sborka-Noril_sk-(10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35705">
            <a:off x="142844" y="214290"/>
            <a:ext cx="481968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413124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 1919 г. начались геологические исследования района под руководством геолога Н.Н. Урванцева, подтвердившие в этом районе обширные запасы полиметаллических руд и каменного угля.</a:t>
            </a:r>
          </a:p>
          <a:p>
            <a:r>
              <a:rPr lang="ru-RU" dirty="0" smtClean="0"/>
              <a:t> В 1921 году участниками экспедиции была построена деревянная изба, которую принято считать первым домом, положившим начало Норильску (в настоящее время в этом доме работает музей).</a:t>
            </a:r>
          </a:p>
          <a:p>
            <a:endParaRPr lang="ru-RU" dirty="0"/>
          </a:p>
        </p:txBody>
      </p:sp>
      <p:pic>
        <p:nvPicPr>
          <p:cNvPr id="4" name="Рисунок 3" descr="http://www.ikz.ru/siberianway/norilsk/bitmaps/post-5706-1177789996_thum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428736"/>
            <a:ext cx="4214842" cy="33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57356" y="428604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С чего все начиналось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719</TotalTime>
  <Words>302</Words>
  <Application>Microsoft Office PowerPoint</Application>
  <PresentationFormat>Экран (4:3)</PresentationFormat>
  <Paragraphs>31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Норильский промышленный узел</vt:lpstr>
      <vt:lpstr>Географическое положение</vt:lpstr>
      <vt:lpstr>Презентация PowerPoint</vt:lpstr>
      <vt:lpstr>Презентация PowerPoint</vt:lpstr>
      <vt:lpstr>Промышленность</vt:lpstr>
      <vt:lpstr>Схема НПР</vt:lpstr>
      <vt:lpstr>Центром НПР является город Норильск</vt:lpstr>
      <vt:lpstr>Презентация PowerPoint</vt:lpstr>
      <vt:lpstr>Презентация PowerPoint</vt:lpstr>
      <vt:lpstr>Норильская агломерация</vt:lpstr>
      <vt:lpstr>Талнах</vt:lpstr>
      <vt:lpstr>Преобразование</vt:lpstr>
      <vt:lpstr>Добыча и переработка</vt:lpstr>
      <vt:lpstr>Рудник «Медвежий ручей»</vt:lpstr>
      <vt:lpstr>Презентация PowerPoint</vt:lpstr>
      <vt:lpstr>Презентация PowerPoint</vt:lpstr>
      <vt:lpstr>Экология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Норильский промышленный узел</dc:title>
  <dc:creator>Семья</dc:creator>
  <cp:lastModifiedBy>Veritas­_in_me</cp:lastModifiedBy>
  <cp:revision>24</cp:revision>
  <dcterms:created xsi:type="dcterms:W3CDTF">2012-06-28T09:36:54Z</dcterms:created>
  <dcterms:modified xsi:type="dcterms:W3CDTF">2013-02-01T12:20:37Z</dcterms:modified>
</cp:coreProperties>
</file>