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80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A00"/>
    <a:srgbClr val="A8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EE62BE-9194-4D5B-9E67-1B6E39C99B9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E618F8-848F-4C12-A8C1-EFAAF8CA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2960" y="3861642"/>
            <a:ext cx="3379370" cy="285350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7.Красная книга.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64398" y="2432882"/>
            <a:ext cx="3522246" cy="2924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5.Подводный мир.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64398" y="1932816"/>
            <a:ext cx="3165056" cy="2924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4.Жучки-паучки.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714744" y="3433014"/>
            <a:ext cx="3236494" cy="28535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6.Лесная поляна.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79912" y="1428736"/>
            <a:ext cx="3383360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3.Страна цветов.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779912" y="975598"/>
            <a:ext cx="3312368" cy="3096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2.Мир животных.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1071546"/>
            <a:ext cx="2879304" cy="2924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1. Птичий рай.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428728" y="-285776"/>
            <a:ext cx="6912768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План путешествия: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1"/>
      <p:bldP spid="8" grpId="0"/>
      <p:bldP spid="9" grpId="0"/>
      <p:bldP spid="10" grpId="0"/>
      <p:bldP spid="11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1181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21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36" y="0"/>
            <a:ext cx="9149136" cy="6854151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_6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56432009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2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6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618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5520390_img-4a5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ld_eagl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143272"/>
            <a:ext cx="3071802" cy="29289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5.Лесной доктор.                                        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857364"/>
            <a:ext cx="4367210" cy="20812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4.У какой птицы есть под клювом мешок?                                  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1285860"/>
            <a:ext cx="3448040" cy="23764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3.Самая большая птица?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4282" y="471494"/>
            <a:ext cx="3171812" cy="29575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2.Самая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маленькая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птица?                      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428652"/>
            <a:ext cx="4324344" cy="43957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1.Какая птица выводит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птенцов зимой?                                        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14282" y="4143380"/>
            <a:ext cx="2867012" cy="3938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7.Какая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птица не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знает</a:t>
            </a:r>
            <a:r>
              <a:rPr lang="ru-RU" sz="2400" dirty="0" smtClean="0"/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своей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мамы?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14282" y="3643314"/>
            <a:ext cx="9144000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6.Птица мира.                                                  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4282" y="5072074"/>
            <a:ext cx="3367078" cy="40100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8.Какую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называют</a:t>
            </a:r>
            <a:r>
              <a:rPr lang="ru-RU" sz="2400" dirty="0" smtClean="0"/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«пернатой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кошкой»?                   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500562" y="214290"/>
            <a:ext cx="4071966" cy="3867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9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Какую птицу называют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воровкой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 Почему?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72066" y="1214422"/>
            <a:ext cx="4071934" cy="3938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10.Какая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птица спасла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133980" y="2143116"/>
            <a:ext cx="3938614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11.Какая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птица летает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выше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всех?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929322" y="2990848"/>
            <a:ext cx="2724136" cy="3867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12.Какая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птица может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летать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назад?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929322" y="4205318"/>
            <a:ext cx="3795706" cy="3867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13.Назовите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птицу 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носящую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фрак.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919830" y="5072074"/>
            <a:ext cx="2724136" cy="3867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14.Птица-барометр.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jS7Dya2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3_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364_121390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10"/>
            <a:ext cx="9144000" cy="687542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2d099d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Берегите Землю!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ndelion_picture_wallpaper_13dande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1.Есть один такой цветок,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Не вплетёшь его в венок.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На него подуй слегка,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Был цветок – и нет цветка.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2.Белая корзинка,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Золотое донце,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В ней лежит росинка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И сверкает солнце.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3.Синенький цветочек –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Не звенит звоночек.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4.Цветок в воде родился,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А дождика боится.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5.Под снегом сплю зимой,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Радую всех весной.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6.Белые горошки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На зелёной ножке.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ные живот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1. Кто грибы на сучьях сушит,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Чтоб зимой не голодать.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В погребок пойдёт покушать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И в гнездо скорее спать?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                  2.Хвост пушистый,                   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                     Мех золотистый.                       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                     В лесу живёт,                             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                     В деревне кур крадёт.                    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0" y="2428868"/>
            <a:ext cx="4010020" cy="41529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3.На овчарку он похож,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ни зуб – то острый нож!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бежит, оскалив пасть,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овцу готов напасть.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б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                                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 smtClean="0"/>
              <a:t>                                                                                   </a:t>
            </a:r>
            <a:r>
              <a:rPr lang="ru-RU" sz="2200" dirty="0" smtClean="0"/>
              <a:t>        </a:t>
            </a:r>
            <a:r>
              <a:rPr lang="ru-RU" sz="2200" dirty="0" smtClean="0"/>
              <a:t>2.Чёрненький хохолок,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Воткнулся </a:t>
            </a:r>
            <a:r>
              <a:rPr lang="ru-RU" sz="2200" dirty="0" smtClean="0"/>
              <a:t>в потолок.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3.В уголке живёт,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Пряжу прядёт.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Тоньше его пряжи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Не найдёшь в продаже.</a:t>
            </a:r>
          </a:p>
          <a:p>
            <a:pPr algn="just"/>
            <a:r>
              <a:rPr lang="ru-RU" sz="2200" dirty="0" smtClean="0"/>
              <a:t>                                                         </a:t>
            </a:r>
            <a:r>
              <a:rPr lang="ru-RU" sz="2200" dirty="0" smtClean="0"/>
              <a:t>                                   </a:t>
            </a:r>
            <a:r>
              <a:rPr lang="ru-RU" sz="2200" dirty="0" smtClean="0"/>
              <a:t>4.Шевелилась у цветка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Все четыре лепестка.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Я сорвать его хотел –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Он вспорхнул и улетел.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5.Ни зверь, ни птица,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А нос как спица.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Летит – кричит,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А сядет – молчит.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Кто его убьёт,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Свою кровь прольёт.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7.Что </a:t>
            </a:r>
            <a:r>
              <a:rPr lang="ru-RU" sz="2200" dirty="0" smtClean="0"/>
              <a:t>за чудо-пенёк!</a:t>
            </a:r>
          </a:p>
          <a:p>
            <a:pPr algn="just"/>
            <a:r>
              <a:rPr lang="ru-RU" sz="2200" dirty="0" smtClean="0"/>
              <a:t>                                                                                                В </a:t>
            </a:r>
            <a:r>
              <a:rPr lang="ru-RU" sz="2200" dirty="0" smtClean="0"/>
              <a:t>каждый ясный денёк</a:t>
            </a:r>
          </a:p>
          <a:p>
            <a:pPr algn="just"/>
            <a:r>
              <a:rPr lang="ru-RU" sz="2200" dirty="0" smtClean="0"/>
              <a:t>                     </a:t>
            </a:r>
            <a:r>
              <a:rPr lang="ru-RU" sz="2200" dirty="0" smtClean="0"/>
              <a:t>                                                                           </a:t>
            </a:r>
            <a:r>
              <a:rPr lang="ru-RU" sz="2200" dirty="0" smtClean="0"/>
              <a:t>Оживает пенёк.</a:t>
            </a:r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28926" y="0"/>
            <a:ext cx="3714776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1.Летит мохнатенький,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Летит за сладеньким.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572140"/>
            <a:ext cx="7215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200" dirty="0" smtClean="0"/>
              <a:t>6.Спинка в веснушках –            </a:t>
            </a:r>
          </a:p>
          <a:p>
            <a:pPr algn="just"/>
            <a:r>
              <a:rPr lang="ru-RU" sz="2200" dirty="0" smtClean="0"/>
              <a:t>   </a:t>
            </a:r>
            <a:r>
              <a:rPr lang="ru-RU" sz="2200" dirty="0" smtClean="0"/>
              <a:t> </a:t>
            </a:r>
            <a:r>
              <a:rPr lang="ru-RU" sz="2200" dirty="0" smtClean="0"/>
              <a:t>Ах, как неловко!                         </a:t>
            </a:r>
          </a:p>
          <a:p>
            <a:pPr algn="just"/>
            <a:r>
              <a:rPr lang="ru-RU" sz="2200" dirty="0" smtClean="0"/>
              <a:t>    </a:t>
            </a:r>
            <a:r>
              <a:rPr lang="ru-RU" sz="2200" dirty="0" smtClean="0"/>
              <a:t>И </a:t>
            </a:r>
            <a:r>
              <a:rPr lang="ru-RU" sz="2200" dirty="0" smtClean="0"/>
              <a:t>покраснела … </a:t>
            </a:r>
            <a:endParaRPr lang="ru-RU" sz="22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 1.У неё во рту пила,                                                         </a:t>
            </a:r>
          </a:p>
          <a:p>
            <a:pPr algn="just"/>
            <a:r>
              <a:rPr lang="ru-RU" sz="2000" dirty="0" smtClean="0"/>
              <a:t>    Под водой она жила.                                                       </a:t>
            </a:r>
          </a:p>
          <a:p>
            <a:pPr algn="just"/>
            <a:r>
              <a:rPr lang="ru-RU" sz="2000" dirty="0" smtClean="0"/>
              <a:t>    Всех пугала, всех глотала,                                              </a:t>
            </a:r>
          </a:p>
          <a:p>
            <a:pPr algn="just"/>
            <a:r>
              <a:rPr lang="ru-RU" sz="2000" dirty="0" smtClean="0"/>
              <a:t>    А теперь в котёл пошла.                                                 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 2.В воде она живёт,</a:t>
            </a:r>
          </a:p>
          <a:p>
            <a:pPr algn="just"/>
            <a:r>
              <a:rPr lang="ru-RU" sz="2000" dirty="0" smtClean="0"/>
              <a:t>      Нет клюва, а клюёт.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3.Он с усами , но не кот,                        </a:t>
            </a:r>
          </a:p>
          <a:p>
            <a:pPr algn="just"/>
            <a:r>
              <a:rPr lang="ru-RU" sz="2000" dirty="0" smtClean="0"/>
              <a:t>     Ходит задом наперёд.                          </a:t>
            </a:r>
          </a:p>
          <a:p>
            <a:pPr algn="just"/>
            <a:r>
              <a:rPr lang="ru-RU" sz="2000" dirty="0" smtClean="0"/>
              <a:t>    Он не плотник, но с клещами…                                 </a:t>
            </a:r>
          </a:p>
          <a:p>
            <a:pPr algn="just"/>
            <a:r>
              <a:rPr lang="ru-RU" sz="2000" dirty="0" smtClean="0"/>
              <a:t>    Догадайтесь ,дети , сами!                                              </a:t>
            </a:r>
          </a:p>
          <a:p>
            <a:pPr algn="just"/>
            <a:r>
              <a:rPr lang="ru-RU" dirty="0" smtClean="0"/>
              <a:t>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28604"/>
            <a:ext cx="47148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4.Скачет </a:t>
            </a:r>
            <a:r>
              <a:rPr lang="ru-RU" sz="1900" dirty="0" smtClean="0"/>
              <a:t>зверушка –</a:t>
            </a:r>
          </a:p>
          <a:p>
            <a:pPr algn="just"/>
            <a:r>
              <a:rPr lang="ru-RU" sz="1900" dirty="0" smtClean="0"/>
              <a:t>Не </a:t>
            </a:r>
            <a:r>
              <a:rPr lang="ru-RU" sz="1900" dirty="0" smtClean="0"/>
              <a:t>рот, а ловушка.</a:t>
            </a:r>
          </a:p>
          <a:p>
            <a:pPr algn="just"/>
            <a:r>
              <a:rPr lang="ru-RU" sz="1900" dirty="0" smtClean="0"/>
              <a:t>Попадёт </a:t>
            </a:r>
            <a:r>
              <a:rPr lang="ru-RU" sz="1900" dirty="0" smtClean="0"/>
              <a:t>в ловушку</a:t>
            </a:r>
          </a:p>
          <a:p>
            <a:pPr algn="just"/>
            <a:r>
              <a:rPr lang="ru-RU" sz="1900" dirty="0" smtClean="0"/>
              <a:t>И </a:t>
            </a:r>
            <a:r>
              <a:rPr lang="ru-RU" sz="1900" dirty="0" smtClean="0"/>
              <a:t>комар, и мошка.</a:t>
            </a:r>
            <a:endParaRPr lang="ru-RU" sz="1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500570"/>
            <a:ext cx="37861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5.На дне, где тихо и темно</a:t>
            </a:r>
          </a:p>
          <a:p>
            <a:pPr algn="just"/>
            <a:r>
              <a:rPr lang="ru-RU" sz="1900" dirty="0" smtClean="0"/>
              <a:t>Лежит </a:t>
            </a:r>
            <a:r>
              <a:rPr lang="ru-RU" sz="1900" dirty="0" smtClean="0"/>
              <a:t>усатое бревно.</a:t>
            </a:r>
            <a:endParaRPr lang="ru-RU" sz="19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9092" y="5786454"/>
            <a:ext cx="4714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6.Мастер </a:t>
            </a:r>
            <a:r>
              <a:rPr lang="ru-RU" sz="1900" dirty="0" smtClean="0"/>
              <a:t>шубу себе сшил,</a:t>
            </a:r>
          </a:p>
          <a:p>
            <a:pPr algn="just"/>
            <a:r>
              <a:rPr lang="ru-RU" sz="1900" dirty="0" smtClean="0"/>
              <a:t> </a:t>
            </a:r>
            <a:r>
              <a:rPr lang="ru-RU" sz="1900" dirty="0" smtClean="0"/>
              <a:t>А </a:t>
            </a:r>
            <a:r>
              <a:rPr lang="ru-RU" sz="1900" dirty="0" smtClean="0"/>
              <a:t>иглу вынуть забыл.</a:t>
            </a:r>
            <a:endParaRPr lang="ru-RU" sz="19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tton_ru_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</a:t>
            </a:r>
          </a:p>
          <a:p>
            <a:pPr algn="just"/>
            <a:r>
              <a:rPr lang="ru-RU" dirty="0" smtClean="0"/>
              <a:t>    </a:t>
            </a:r>
            <a:r>
              <a:rPr lang="ru-RU" sz="2400" dirty="0" smtClean="0"/>
              <a:t>1.Весной </a:t>
            </a:r>
            <a:r>
              <a:rPr lang="ru-RU" sz="2400" dirty="0" smtClean="0"/>
              <a:t>одевается</a:t>
            </a:r>
            <a:endParaRPr lang="ru-RU" sz="2400" dirty="0" smtClean="0"/>
          </a:p>
          <a:p>
            <a:pPr algn="just"/>
            <a:r>
              <a:rPr lang="ru-RU" sz="2400" dirty="0" smtClean="0"/>
              <a:t>       Осенью раздевается.                                          </a:t>
            </a:r>
            <a:r>
              <a:rPr lang="ru-RU" sz="2400" dirty="0" smtClean="0"/>
              <a:t> 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            </a:t>
            </a:r>
          </a:p>
          <a:p>
            <a:pPr algn="just"/>
            <a:r>
              <a:rPr lang="ru-RU" sz="2400" dirty="0" smtClean="0"/>
              <a:t>             3.Разбежались на опушке                      </a:t>
            </a:r>
          </a:p>
          <a:p>
            <a:pPr algn="just"/>
            <a:r>
              <a:rPr lang="ru-RU" sz="2400" dirty="0" smtClean="0"/>
              <a:t>                В белых платьицах подружки.              </a:t>
            </a:r>
          </a:p>
          <a:p>
            <a:pPr algn="just"/>
            <a:r>
              <a:rPr lang="ru-RU" sz="2400" dirty="0" smtClean="0"/>
              <a:t>                   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     5.Что же  это за девица?               </a:t>
            </a:r>
          </a:p>
          <a:p>
            <a:pPr algn="just"/>
            <a:r>
              <a:rPr lang="ru-RU" sz="2400" dirty="0" smtClean="0"/>
              <a:t>                 Не швея, не мастерица.               </a:t>
            </a:r>
          </a:p>
          <a:p>
            <a:pPr algn="just"/>
            <a:r>
              <a:rPr lang="ru-RU" sz="2400" dirty="0" smtClean="0"/>
              <a:t>                Ничего сама не шьёт,                   </a:t>
            </a:r>
          </a:p>
          <a:p>
            <a:pPr algn="just"/>
            <a:r>
              <a:rPr lang="ru-RU" sz="2400" dirty="0" smtClean="0"/>
              <a:t>                А в иголках круглый год.             </a:t>
            </a:r>
          </a:p>
          <a:p>
            <a:pPr algn="just"/>
            <a:endParaRPr lang="ru-RU" dirty="0" smtClean="0"/>
          </a:p>
          <a:p>
            <a:pPr algn="l"/>
            <a:r>
              <a:rPr lang="ru-RU" dirty="0" smtClean="0"/>
              <a:t>                                  </a:t>
            </a:r>
            <a:r>
              <a:rPr lang="ru-RU" sz="2400" dirty="0" smtClean="0"/>
              <a:t>7.Красна, сладка, душиста;</a:t>
            </a:r>
          </a:p>
          <a:p>
            <a:pPr algn="l"/>
            <a:r>
              <a:rPr lang="ru-RU" sz="2400" dirty="0" smtClean="0"/>
              <a:t>                                           Растёт низко, к земле близко.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85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,                                                 2.Никто не пугает,</a:t>
            </a:r>
          </a:p>
          <a:p>
            <a:pPr algn="just"/>
            <a:r>
              <a:rPr lang="ru-RU" sz="2400" dirty="0" smtClean="0"/>
              <a:t>. А </a:t>
            </a:r>
            <a:r>
              <a:rPr lang="ru-RU" sz="2400" dirty="0" smtClean="0"/>
              <a:t>она всё боится.  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2285992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4. Зимой и летом </a:t>
            </a:r>
          </a:p>
          <a:p>
            <a:pPr algn="just"/>
            <a:r>
              <a:rPr lang="ru-RU" sz="2400" dirty="0" smtClean="0"/>
              <a:t>одним цветом.</a:t>
            </a: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6.Тёмной он покрыт корой,</a:t>
            </a:r>
          </a:p>
          <a:p>
            <a:pPr algn="just"/>
            <a:r>
              <a:rPr lang="ru-RU" sz="2400" dirty="0" smtClean="0"/>
              <a:t>Лист </a:t>
            </a:r>
            <a:r>
              <a:rPr lang="ru-RU" sz="2400" dirty="0" smtClean="0"/>
              <a:t>красивый, вырезной.</a:t>
            </a:r>
          </a:p>
          <a:p>
            <a:pPr algn="just"/>
            <a:r>
              <a:rPr lang="ru-RU" sz="2400" dirty="0" smtClean="0"/>
              <a:t>А </a:t>
            </a:r>
            <a:r>
              <a:rPr lang="ru-RU" sz="2400" dirty="0" smtClean="0"/>
              <a:t>на кончиках ветвей</a:t>
            </a:r>
          </a:p>
          <a:p>
            <a:pPr algn="just"/>
            <a:r>
              <a:rPr lang="ru-RU" sz="2400" dirty="0" smtClean="0"/>
              <a:t>Много-много </a:t>
            </a:r>
            <a:r>
              <a:rPr lang="ru-RU" sz="2400" dirty="0" smtClean="0"/>
              <a:t>желудей.</a:t>
            </a:r>
            <a:endParaRPr lang="ru-RU" sz="2400" dirty="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14290"/>
            <a:ext cx="4572032" cy="642942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Охраняется Красной книгой</a:t>
            </a:r>
          </a:p>
          <a:p>
            <a:pPr algn="just"/>
            <a:r>
              <a:rPr lang="ru-RU" sz="2200" dirty="0" smtClean="0"/>
              <a:t>Столько разных животных и птиц,</a:t>
            </a:r>
          </a:p>
          <a:p>
            <a:pPr algn="just"/>
            <a:r>
              <a:rPr lang="ru-RU" sz="2200" dirty="0" smtClean="0"/>
              <a:t>Чтобы выжил простор многоликий</a:t>
            </a:r>
          </a:p>
          <a:p>
            <a:pPr algn="just"/>
            <a:r>
              <a:rPr lang="ru-RU" sz="2200" dirty="0" smtClean="0"/>
              <a:t>Ради света грядущих зарниц.</a:t>
            </a:r>
          </a:p>
          <a:p>
            <a:pPr algn="just"/>
            <a:r>
              <a:rPr lang="ru-RU" sz="2200" dirty="0" smtClean="0"/>
              <a:t>Чтоб пустыни нагрянуть не смели,</a:t>
            </a:r>
          </a:p>
          <a:p>
            <a:pPr algn="just"/>
            <a:r>
              <a:rPr lang="ru-RU" sz="2200" dirty="0" smtClean="0"/>
              <a:t>Чтобы души не стали пусты</a:t>
            </a:r>
          </a:p>
          <a:p>
            <a:pPr algn="just"/>
            <a:r>
              <a:rPr lang="ru-RU" sz="2200" dirty="0" smtClean="0"/>
              <a:t>Охраняются звери,</a:t>
            </a:r>
          </a:p>
          <a:p>
            <a:pPr algn="just"/>
            <a:r>
              <a:rPr lang="ru-RU" sz="2200" dirty="0" smtClean="0"/>
              <a:t>Охраняются змеи,</a:t>
            </a:r>
          </a:p>
          <a:p>
            <a:pPr algn="just"/>
            <a:r>
              <a:rPr lang="ru-RU" sz="2200" dirty="0" smtClean="0"/>
              <a:t>Охраняются даже цветы.</a:t>
            </a:r>
          </a:p>
          <a:p>
            <a:pPr algn="just"/>
            <a:r>
              <a:rPr lang="ru-RU" sz="2200" dirty="0" smtClean="0"/>
              <a:t>Красная книга, Красная!</a:t>
            </a:r>
          </a:p>
          <a:p>
            <a:pPr algn="just"/>
            <a:r>
              <a:rPr lang="ru-RU" sz="2200" dirty="0" smtClean="0"/>
              <a:t>Значит природа в опасности!</a:t>
            </a:r>
          </a:p>
          <a:p>
            <a:pPr algn="just"/>
            <a:r>
              <a:rPr lang="ru-RU" sz="2200" dirty="0" smtClean="0"/>
              <a:t>Значит нельзя терять даже мига.</a:t>
            </a:r>
          </a:p>
          <a:p>
            <a:pPr algn="just"/>
            <a:r>
              <a:rPr lang="ru-RU" sz="2200" dirty="0" smtClean="0"/>
              <a:t>Всё живое хранить зовёт,</a:t>
            </a:r>
          </a:p>
          <a:p>
            <a:pPr algn="just"/>
            <a:r>
              <a:rPr lang="ru-RU" sz="2200" dirty="0" smtClean="0"/>
              <a:t>Пусть зовёт не напрасно</a:t>
            </a:r>
          </a:p>
          <a:p>
            <a:pPr algn="just"/>
            <a:r>
              <a:rPr lang="ru-RU" sz="2200" dirty="0" smtClean="0"/>
              <a:t>Красная книга, Красная!</a:t>
            </a:r>
            <a:endParaRPr lang="ru-RU" sz="2200" dirty="0"/>
          </a:p>
        </p:txBody>
      </p:sp>
      <p:pic>
        <p:nvPicPr>
          <p:cNvPr id="4" name="Рисунок 3" descr="красная книг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786214" cy="5696147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5af79a257173054bed4bf99efec3e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8|4.9|3.6|3.5|3.1|3.2|0.7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631</TotalTime>
  <Words>673</Words>
  <Application>Microsoft Office PowerPoint</Application>
  <PresentationFormat>Экран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ХАН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user</cp:lastModifiedBy>
  <cp:revision>40</cp:revision>
  <dcterms:created xsi:type="dcterms:W3CDTF">2009-08-16T13:55:46Z</dcterms:created>
  <dcterms:modified xsi:type="dcterms:W3CDTF">2013-01-29T04:13:47Z</dcterms:modified>
</cp:coreProperties>
</file>