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5" r:id="rId1"/>
    <p:sldMasterId id="2147484384" r:id="rId2"/>
    <p:sldMasterId id="2147484444" r:id="rId3"/>
    <p:sldMasterId id="2147484492" r:id="rId4"/>
    <p:sldMasterId id="2147484600" r:id="rId5"/>
  </p:sldMasterIdLst>
  <p:sldIdLst>
    <p:sldId id="340" r:id="rId6"/>
    <p:sldId id="333" r:id="rId7"/>
    <p:sldId id="334" r:id="rId8"/>
    <p:sldId id="324" r:id="rId9"/>
    <p:sldId id="335" r:id="rId10"/>
    <p:sldId id="336" r:id="rId11"/>
    <p:sldId id="264" r:id="rId12"/>
    <p:sldId id="339" r:id="rId13"/>
    <p:sldId id="337" r:id="rId14"/>
    <p:sldId id="345" r:id="rId15"/>
    <p:sldId id="338" r:id="rId16"/>
    <p:sldId id="341" r:id="rId17"/>
    <p:sldId id="256" r:id="rId18"/>
    <p:sldId id="346" r:id="rId19"/>
    <p:sldId id="342" r:id="rId20"/>
    <p:sldId id="343" r:id="rId21"/>
    <p:sldId id="348" r:id="rId22"/>
    <p:sldId id="34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619672" y="1670943"/>
            <a:ext cx="6048672" cy="175805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>
              <a:defRPr lang="ru-RU" sz="5400" b="1" kern="1200" cap="none" spc="50" dirty="0">
                <a:ln w="11430"/>
                <a:solidFill>
                  <a:srgbClr val="F4433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lim" pitchFamily="34" charset="-127"/>
                <a:ea typeface="Gulim" pitchFamily="34" charset="-127"/>
                <a:cs typeface="Arabic Typesetting" pitchFamily="66" charset="-78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043608" y="5179640"/>
            <a:ext cx="7128792" cy="553616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84388" y="-395288"/>
            <a:ext cx="4978400" cy="5749926"/>
            <a:chOff x="1313" y="-249"/>
            <a:chExt cx="3136" cy="3622"/>
          </a:xfrm>
        </p:grpSpPr>
        <p:sp>
          <p:nvSpPr>
            <p:cNvPr id="3075" name="Arc 3"/>
            <p:cNvSpPr>
              <a:spLocks/>
            </p:cNvSpPr>
            <p:nvPr/>
          </p:nvSpPr>
          <p:spPr bwMode="ltGray">
            <a:xfrm rot="18900000">
              <a:off x="1313" y="-249"/>
              <a:ext cx="3136" cy="3135"/>
            </a:xfrm>
            <a:custGeom>
              <a:avLst/>
              <a:gdLst>
                <a:gd name="G0" fmla="+- 7 0 0"/>
                <a:gd name="G1" fmla="+- 21600 0 0"/>
                <a:gd name="G2" fmla="+- 21600 0 0"/>
                <a:gd name="T0" fmla="*/ 0 w 21607"/>
                <a:gd name="T1" fmla="*/ 0 h 21600"/>
                <a:gd name="T2" fmla="*/ 21607 w 21607"/>
                <a:gd name="T3" fmla="*/ 21593 h 21600"/>
                <a:gd name="T4" fmla="*/ 7 w 2160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7" h="21600" fill="none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3" y="0"/>
                    <a:pt x="21603" y="9666"/>
                    <a:pt x="21606" y="21593"/>
                  </a:cubicBezTo>
                </a:path>
                <a:path w="21607" h="21600" stroke="0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3" y="0"/>
                    <a:pt x="21603" y="9666"/>
                    <a:pt x="21606" y="21593"/>
                  </a:cubicBezTo>
                  <a:lnTo>
                    <a:pt x="7" y="21600"/>
                  </a:lnTo>
                  <a:close/>
                </a:path>
              </a:pathLst>
            </a:custGeom>
            <a:solidFill>
              <a:schemeClr val="accent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6" name="Arc 4"/>
            <p:cNvSpPr>
              <a:spLocks/>
            </p:cNvSpPr>
            <p:nvPr/>
          </p:nvSpPr>
          <p:spPr bwMode="ltGray">
            <a:xfrm rot="18900000">
              <a:off x="1349" y="-162"/>
              <a:ext cx="3037" cy="3056"/>
            </a:xfrm>
            <a:custGeom>
              <a:avLst/>
              <a:gdLst>
                <a:gd name="G0" fmla="+- 0 0 0"/>
                <a:gd name="G1" fmla="+- 21053 0 0"/>
                <a:gd name="G2" fmla="+- 21600 0 0"/>
                <a:gd name="T0" fmla="*/ 4831 w 20922"/>
                <a:gd name="T1" fmla="*/ 0 h 21053"/>
                <a:gd name="T2" fmla="*/ 20922 w 20922"/>
                <a:gd name="T3" fmla="*/ 15685 h 21053"/>
                <a:gd name="T4" fmla="*/ 0 w 20922"/>
                <a:gd name="T5" fmla="*/ 21053 h 2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22" h="21053" fill="none" extrusionOk="0">
                  <a:moveTo>
                    <a:pt x="4830" y="0"/>
                  </a:moveTo>
                  <a:cubicBezTo>
                    <a:pt x="12706" y="1807"/>
                    <a:pt x="18914" y="7858"/>
                    <a:pt x="20922" y="15684"/>
                  </a:cubicBezTo>
                </a:path>
                <a:path w="20922" h="21053" stroke="0" extrusionOk="0">
                  <a:moveTo>
                    <a:pt x="4830" y="0"/>
                  </a:moveTo>
                  <a:cubicBezTo>
                    <a:pt x="12706" y="1807"/>
                    <a:pt x="18914" y="7858"/>
                    <a:pt x="20922" y="15684"/>
                  </a:cubicBezTo>
                  <a:lnTo>
                    <a:pt x="0" y="21053"/>
                  </a:lnTo>
                  <a:close/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7" name="Arc 5"/>
            <p:cNvSpPr>
              <a:spLocks/>
            </p:cNvSpPr>
            <p:nvPr/>
          </p:nvSpPr>
          <p:spPr bwMode="ltGray">
            <a:xfrm rot="18900000">
              <a:off x="1474" y="162"/>
              <a:ext cx="2752" cy="2792"/>
            </a:xfrm>
            <a:custGeom>
              <a:avLst/>
              <a:gdLst>
                <a:gd name="G0" fmla="+- 0 0 0"/>
                <a:gd name="G1" fmla="+- 19239 0 0"/>
                <a:gd name="G2" fmla="+- 21600 0 0"/>
                <a:gd name="T0" fmla="*/ 9819 w 18966"/>
                <a:gd name="T1" fmla="*/ 0 h 19239"/>
                <a:gd name="T2" fmla="*/ 18966 w 18966"/>
                <a:gd name="T3" fmla="*/ 8902 h 19239"/>
                <a:gd name="T4" fmla="*/ 0 w 18966"/>
                <a:gd name="T5" fmla="*/ 19239 h 19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66" h="19239" fill="none" extrusionOk="0">
                  <a:moveTo>
                    <a:pt x="9819" y="-1"/>
                  </a:moveTo>
                  <a:cubicBezTo>
                    <a:pt x="13695" y="1978"/>
                    <a:pt x="16883" y="5080"/>
                    <a:pt x="18965" y="8902"/>
                  </a:cubicBezTo>
                </a:path>
                <a:path w="18966" h="19239" stroke="0" extrusionOk="0">
                  <a:moveTo>
                    <a:pt x="9819" y="-1"/>
                  </a:moveTo>
                  <a:cubicBezTo>
                    <a:pt x="13695" y="1978"/>
                    <a:pt x="16883" y="5080"/>
                    <a:pt x="18965" y="8902"/>
                  </a:cubicBezTo>
                  <a:lnTo>
                    <a:pt x="0" y="19239"/>
                  </a:lnTo>
                  <a:close/>
                </a:path>
              </a:pathLst>
            </a:custGeom>
            <a:solidFill>
              <a:schemeClr val="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8" name="Arc 6"/>
            <p:cNvSpPr>
              <a:spLocks/>
            </p:cNvSpPr>
            <p:nvPr/>
          </p:nvSpPr>
          <p:spPr bwMode="ltGray">
            <a:xfrm rot="18900000">
              <a:off x="1678" y="510"/>
              <a:ext cx="2432" cy="2498"/>
            </a:xfrm>
            <a:custGeom>
              <a:avLst/>
              <a:gdLst>
                <a:gd name="G0" fmla="+- 0 0 0"/>
                <a:gd name="G1" fmla="+- 17212 0 0"/>
                <a:gd name="G2" fmla="+- 21600 0 0"/>
                <a:gd name="T0" fmla="*/ 13050 w 16754"/>
                <a:gd name="T1" fmla="*/ 0 h 17212"/>
                <a:gd name="T2" fmla="*/ 16754 w 16754"/>
                <a:gd name="T3" fmla="*/ 3579 h 17212"/>
                <a:gd name="T4" fmla="*/ 0 w 16754"/>
                <a:gd name="T5" fmla="*/ 17212 h 17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54" h="17212" fill="none" extrusionOk="0">
                  <a:moveTo>
                    <a:pt x="13050" y="-1"/>
                  </a:moveTo>
                  <a:cubicBezTo>
                    <a:pt x="14423" y="1040"/>
                    <a:pt x="15666" y="2242"/>
                    <a:pt x="16754" y="3578"/>
                  </a:cubicBezTo>
                </a:path>
                <a:path w="16754" h="17212" stroke="0" extrusionOk="0">
                  <a:moveTo>
                    <a:pt x="13050" y="-1"/>
                  </a:moveTo>
                  <a:cubicBezTo>
                    <a:pt x="14423" y="1040"/>
                    <a:pt x="15666" y="2242"/>
                    <a:pt x="16754" y="3578"/>
                  </a:cubicBezTo>
                  <a:lnTo>
                    <a:pt x="0" y="17212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9" name="Arc 7"/>
            <p:cNvSpPr>
              <a:spLocks/>
            </p:cNvSpPr>
            <p:nvPr/>
          </p:nvSpPr>
          <p:spPr bwMode="ltGray">
            <a:xfrm rot="18900000">
              <a:off x="1446" y="57"/>
              <a:ext cx="2900" cy="29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0" name="Arc 8"/>
            <p:cNvSpPr>
              <a:spLocks/>
            </p:cNvSpPr>
            <p:nvPr/>
          </p:nvSpPr>
          <p:spPr bwMode="ltGray">
            <a:xfrm rot="18900000">
              <a:off x="1478" y="137"/>
              <a:ext cx="2809" cy="2826"/>
            </a:xfrm>
            <a:custGeom>
              <a:avLst/>
              <a:gdLst>
                <a:gd name="G0" fmla="+- 0 0 0"/>
                <a:gd name="G1" fmla="+- 21052 0 0"/>
                <a:gd name="G2" fmla="+- 21600 0 0"/>
                <a:gd name="T0" fmla="*/ 4833 w 20924"/>
                <a:gd name="T1" fmla="*/ 0 h 21052"/>
                <a:gd name="T2" fmla="*/ 20924 w 20924"/>
                <a:gd name="T3" fmla="*/ 15689 h 21052"/>
                <a:gd name="T4" fmla="*/ 0 w 20924"/>
                <a:gd name="T5" fmla="*/ 21052 h 2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24" h="21052" fill="none" extrusionOk="0">
                  <a:moveTo>
                    <a:pt x="4833" y="-1"/>
                  </a:moveTo>
                  <a:cubicBezTo>
                    <a:pt x="12709" y="1807"/>
                    <a:pt x="18917" y="7861"/>
                    <a:pt x="20923" y="15689"/>
                  </a:cubicBezTo>
                </a:path>
                <a:path w="20924" h="21052" stroke="0" extrusionOk="0">
                  <a:moveTo>
                    <a:pt x="4833" y="-1"/>
                  </a:moveTo>
                  <a:cubicBezTo>
                    <a:pt x="12709" y="1807"/>
                    <a:pt x="18917" y="7861"/>
                    <a:pt x="20923" y="15689"/>
                  </a:cubicBezTo>
                  <a:lnTo>
                    <a:pt x="0" y="21052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1" name="Arc 9"/>
            <p:cNvSpPr>
              <a:spLocks/>
            </p:cNvSpPr>
            <p:nvPr/>
          </p:nvSpPr>
          <p:spPr bwMode="ltGray">
            <a:xfrm rot="18900000">
              <a:off x="1608" y="427"/>
              <a:ext cx="2547" cy="2583"/>
            </a:xfrm>
            <a:custGeom>
              <a:avLst/>
              <a:gdLst>
                <a:gd name="G0" fmla="+- 0 0 0"/>
                <a:gd name="G1" fmla="+- 19237 0 0"/>
                <a:gd name="G2" fmla="+- 21600 0 0"/>
                <a:gd name="T0" fmla="*/ 9823 w 18970"/>
                <a:gd name="T1" fmla="*/ 0 h 19237"/>
                <a:gd name="T2" fmla="*/ 18970 w 18970"/>
                <a:gd name="T3" fmla="*/ 8907 h 19237"/>
                <a:gd name="T4" fmla="*/ 0 w 18970"/>
                <a:gd name="T5" fmla="*/ 19237 h 19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70" h="19237" fill="none" extrusionOk="0">
                  <a:moveTo>
                    <a:pt x="9823" y="-1"/>
                  </a:moveTo>
                  <a:cubicBezTo>
                    <a:pt x="13699" y="1979"/>
                    <a:pt x="16888" y="5084"/>
                    <a:pt x="18969" y="8907"/>
                  </a:cubicBezTo>
                </a:path>
                <a:path w="18970" h="19237" stroke="0" extrusionOk="0">
                  <a:moveTo>
                    <a:pt x="9823" y="-1"/>
                  </a:moveTo>
                  <a:cubicBezTo>
                    <a:pt x="13699" y="1979"/>
                    <a:pt x="16888" y="5084"/>
                    <a:pt x="18969" y="8907"/>
                  </a:cubicBezTo>
                  <a:lnTo>
                    <a:pt x="0" y="19237"/>
                  </a:lnTo>
                  <a:close/>
                </a:path>
              </a:pathLst>
            </a:cu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2" name="Arc 10"/>
            <p:cNvSpPr>
              <a:spLocks/>
            </p:cNvSpPr>
            <p:nvPr/>
          </p:nvSpPr>
          <p:spPr bwMode="ltGray">
            <a:xfrm rot="18900000">
              <a:off x="1783" y="749"/>
              <a:ext cx="2249" cy="2311"/>
            </a:xfrm>
            <a:custGeom>
              <a:avLst/>
              <a:gdLst>
                <a:gd name="G0" fmla="+- 0 0 0"/>
                <a:gd name="G1" fmla="+- 17213 0 0"/>
                <a:gd name="G2" fmla="+- 21600 0 0"/>
                <a:gd name="T0" fmla="*/ 13049 w 16754"/>
                <a:gd name="T1" fmla="*/ 0 h 17213"/>
                <a:gd name="T2" fmla="*/ 16754 w 16754"/>
                <a:gd name="T3" fmla="*/ 3580 h 17213"/>
                <a:gd name="T4" fmla="*/ 0 w 16754"/>
                <a:gd name="T5" fmla="*/ 17213 h 17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54" h="17213" fill="none" extrusionOk="0">
                  <a:moveTo>
                    <a:pt x="13048" y="0"/>
                  </a:moveTo>
                  <a:cubicBezTo>
                    <a:pt x="14422" y="1041"/>
                    <a:pt x="15666" y="2243"/>
                    <a:pt x="16754" y="3579"/>
                  </a:cubicBezTo>
                </a:path>
                <a:path w="16754" h="17213" stroke="0" extrusionOk="0">
                  <a:moveTo>
                    <a:pt x="13048" y="0"/>
                  </a:moveTo>
                  <a:cubicBezTo>
                    <a:pt x="14422" y="1041"/>
                    <a:pt x="15666" y="2243"/>
                    <a:pt x="16754" y="3579"/>
                  </a:cubicBezTo>
                  <a:lnTo>
                    <a:pt x="0" y="1721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3" name="Arc 11"/>
            <p:cNvSpPr>
              <a:spLocks/>
            </p:cNvSpPr>
            <p:nvPr/>
          </p:nvSpPr>
          <p:spPr bwMode="ltGray">
            <a:xfrm rot="18900000">
              <a:off x="2239" y="2089"/>
              <a:ext cx="1284" cy="12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84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770313"/>
            <a:ext cx="7772400" cy="114300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906963"/>
            <a:ext cx="6400800" cy="1752600"/>
          </a:xfrm>
        </p:spPr>
        <p:txBody>
          <a:bodyPr anchor="b"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dt" sz="quarter" idx="2"/>
          </p:nvPr>
        </p:nvSpPr>
        <p:spPr>
          <a:xfrm>
            <a:off x="498475" y="9525"/>
            <a:ext cx="1905000" cy="457200"/>
          </a:xfrm>
        </p:spPr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9525"/>
            <a:ext cx="2895600" cy="457200"/>
          </a:xfrm>
        </p:spPr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endParaRPr lang="ru-RU"/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27825" y="9525"/>
            <a:ext cx="1905000" cy="457200"/>
          </a:xfrm>
        </p:spPr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52538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4938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1838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52538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85" r:id="rId1"/>
    <p:sldLayoutId id="2147484386" r:id="rId2"/>
    <p:sldLayoutId id="2147484387" r:id="rId3"/>
    <p:sldLayoutId id="2147484388" r:id="rId4"/>
    <p:sldLayoutId id="2147484389" r:id="rId5"/>
    <p:sldLayoutId id="2147484390" r:id="rId6"/>
    <p:sldLayoutId id="2147484391" r:id="rId7"/>
    <p:sldLayoutId id="2147484392" r:id="rId8"/>
    <p:sldLayoutId id="2147484393" r:id="rId9"/>
    <p:sldLayoutId id="2147484394" r:id="rId10"/>
    <p:sldLayoutId id="21474843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800" b="1" kern="1200" cap="none" spc="50" dirty="0" smtClean="0">
          <a:ln w="11430"/>
          <a:solidFill>
            <a:srgbClr val="F44330"/>
          </a:soli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Gulim" pitchFamily="34" charset="-127"/>
          <a:ea typeface="Gulim" pitchFamily="34" charset="-127"/>
          <a:cs typeface="Arabic Typesetting" pitchFamily="66" charset="-7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115000"/>
        <a:buFont typeface="Wingdings" pitchFamily="2" charset="2"/>
        <a:buChar char="§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85000"/>
        <a:buFont typeface="Courier New" pitchFamily="49" charset="0"/>
        <a:buChar char="o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1288" y="249238"/>
            <a:ext cx="1131887" cy="6345237"/>
            <a:chOff x="89" y="157"/>
            <a:chExt cx="713" cy="3997"/>
          </a:xfrm>
        </p:grpSpPr>
        <p:sp>
          <p:nvSpPr>
            <p:cNvPr id="2051" name="Arc 3"/>
            <p:cNvSpPr>
              <a:spLocks/>
            </p:cNvSpPr>
            <p:nvPr/>
          </p:nvSpPr>
          <p:spPr bwMode="ltGray">
            <a:xfrm rot="2700000">
              <a:off x="347" y="157"/>
              <a:ext cx="455" cy="45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" name="Arc 4"/>
            <p:cNvSpPr>
              <a:spLocks/>
            </p:cNvSpPr>
            <p:nvPr/>
          </p:nvSpPr>
          <p:spPr bwMode="ltGray">
            <a:xfrm rot="2700000">
              <a:off x="342" y="162"/>
              <a:ext cx="438" cy="435"/>
            </a:xfrm>
            <a:custGeom>
              <a:avLst/>
              <a:gdLst>
                <a:gd name="G0" fmla="+- 0 0 0"/>
                <a:gd name="G1" fmla="+- 20673 0 0"/>
                <a:gd name="G2" fmla="+- 21600 0 0"/>
                <a:gd name="T0" fmla="*/ 6259 w 20808"/>
                <a:gd name="T1" fmla="*/ 0 h 20673"/>
                <a:gd name="T2" fmla="*/ 20808 w 20808"/>
                <a:gd name="T3" fmla="*/ 14877 h 20673"/>
                <a:gd name="T4" fmla="*/ 0 w 20808"/>
                <a:gd name="T5" fmla="*/ 20673 h 20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" name="Arc 5"/>
            <p:cNvSpPr>
              <a:spLocks/>
            </p:cNvSpPr>
            <p:nvPr/>
          </p:nvSpPr>
          <p:spPr bwMode="ltGray">
            <a:xfrm rot="2700000">
              <a:off x="339" y="188"/>
              <a:ext cx="410" cy="400"/>
            </a:xfrm>
            <a:custGeom>
              <a:avLst/>
              <a:gdLst>
                <a:gd name="G0" fmla="+- 0 0 0"/>
                <a:gd name="G1" fmla="+- 18986 0 0"/>
                <a:gd name="G2" fmla="+- 21600 0 0"/>
                <a:gd name="T0" fmla="*/ 10300 w 19469"/>
                <a:gd name="T1" fmla="*/ 0 h 18986"/>
                <a:gd name="T2" fmla="*/ 19469 w 19469"/>
                <a:gd name="T3" fmla="*/ 9631 h 18986"/>
                <a:gd name="T4" fmla="*/ 0 w 19469"/>
                <a:gd name="T5" fmla="*/ 18986 h 18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close/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" name="Arc 6"/>
            <p:cNvSpPr>
              <a:spLocks/>
            </p:cNvSpPr>
            <p:nvPr/>
          </p:nvSpPr>
          <p:spPr bwMode="ltGray">
            <a:xfrm rot="2700000">
              <a:off x="334" y="206"/>
              <a:ext cx="361" cy="357"/>
            </a:xfrm>
            <a:custGeom>
              <a:avLst/>
              <a:gdLst>
                <a:gd name="G0" fmla="+- 0 0 0"/>
                <a:gd name="G1" fmla="+- 16950 0 0"/>
                <a:gd name="G2" fmla="+- 21600 0 0"/>
                <a:gd name="T0" fmla="*/ 13389 w 17119"/>
                <a:gd name="T1" fmla="*/ 0 h 16950"/>
                <a:gd name="T2" fmla="*/ 17119 w 17119"/>
                <a:gd name="T3" fmla="*/ 3778 h 16950"/>
                <a:gd name="T4" fmla="*/ 0 w 17119"/>
                <a:gd name="T5" fmla="*/ 16950 h 16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close/>
                </a:path>
              </a:pathLst>
            </a:custGeom>
            <a:solidFill>
              <a:schemeClr val="accent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" name="Arc 7"/>
            <p:cNvSpPr>
              <a:spLocks/>
            </p:cNvSpPr>
            <p:nvPr/>
          </p:nvSpPr>
          <p:spPr bwMode="ltGray">
            <a:xfrm rot="2700000">
              <a:off x="293" y="271"/>
              <a:ext cx="215" cy="2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5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" name="Arc 8"/>
            <p:cNvSpPr>
              <a:spLocks/>
            </p:cNvSpPr>
            <p:nvPr/>
          </p:nvSpPr>
          <p:spPr bwMode="ltGray">
            <a:xfrm rot="2700000">
              <a:off x="347" y="939"/>
              <a:ext cx="455" cy="45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7" name="Arc 9"/>
            <p:cNvSpPr>
              <a:spLocks/>
            </p:cNvSpPr>
            <p:nvPr/>
          </p:nvSpPr>
          <p:spPr bwMode="ltGray">
            <a:xfrm rot="2700000">
              <a:off x="342" y="944"/>
              <a:ext cx="438" cy="435"/>
            </a:xfrm>
            <a:custGeom>
              <a:avLst/>
              <a:gdLst>
                <a:gd name="G0" fmla="+- 0 0 0"/>
                <a:gd name="G1" fmla="+- 20673 0 0"/>
                <a:gd name="G2" fmla="+- 21600 0 0"/>
                <a:gd name="T0" fmla="*/ 6259 w 20808"/>
                <a:gd name="T1" fmla="*/ 0 h 20673"/>
                <a:gd name="T2" fmla="*/ 20808 w 20808"/>
                <a:gd name="T3" fmla="*/ 14877 h 20673"/>
                <a:gd name="T4" fmla="*/ 0 w 20808"/>
                <a:gd name="T5" fmla="*/ 20673 h 20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8" name="Arc 10"/>
            <p:cNvSpPr>
              <a:spLocks/>
            </p:cNvSpPr>
            <p:nvPr/>
          </p:nvSpPr>
          <p:spPr bwMode="ltGray">
            <a:xfrm rot="2700000">
              <a:off x="339" y="970"/>
              <a:ext cx="410" cy="400"/>
            </a:xfrm>
            <a:custGeom>
              <a:avLst/>
              <a:gdLst>
                <a:gd name="G0" fmla="+- 0 0 0"/>
                <a:gd name="G1" fmla="+- 18986 0 0"/>
                <a:gd name="G2" fmla="+- 21600 0 0"/>
                <a:gd name="T0" fmla="*/ 10300 w 19469"/>
                <a:gd name="T1" fmla="*/ 0 h 18986"/>
                <a:gd name="T2" fmla="*/ 19469 w 19469"/>
                <a:gd name="T3" fmla="*/ 9631 h 18986"/>
                <a:gd name="T4" fmla="*/ 0 w 19469"/>
                <a:gd name="T5" fmla="*/ 18986 h 18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close/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9" name="Arc 11"/>
            <p:cNvSpPr>
              <a:spLocks/>
            </p:cNvSpPr>
            <p:nvPr/>
          </p:nvSpPr>
          <p:spPr bwMode="ltGray">
            <a:xfrm rot="2700000">
              <a:off x="334" y="988"/>
              <a:ext cx="361" cy="357"/>
            </a:xfrm>
            <a:custGeom>
              <a:avLst/>
              <a:gdLst>
                <a:gd name="G0" fmla="+- 0 0 0"/>
                <a:gd name="G1" fmla="+- 16950 0 0"/>
                <a:gd name="G2" fmla="+- 21600 0 0"/>
                <a:gd name="T0" fmla="*/ 13389 w 17119"/>
                <a:gd name="T1" fmla="*/ 0 h 16950"/>
                <a:gd name="T2" fmla="*/ 17119 w 17119"/>
                <a:gd name="T3" fmla="*/ 3778 h 16950"/>
                <a:gd name="T4" fmla="*/ 0 w 17119"/>
                <a:gd name="T5" fmla="*/ 16950 h 16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close/>
                </a:path>
              </a:pathLst>
            </a:custGeom>
            <a:solidFill>
              <a:schemeClr val="accent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0" name="Arc 12"/>
            <p:cNvSpPr>
              <a:spLocks/>
            </p:cNvSpPr>
            <p:nvPr/>
          </p:nvSpPr>
          <p:spPr bwMode="ltGray">
            <a:xfrm rot="2700000">
              <a:off x="293" y="1056"/>
              <a:ext cx="215" cy="2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5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1" name="Arc 13"/>
            <p:cNvSpPr>
              <a:spLocks/>
            </p:cNvSpPr>
            <p:nvPr/>
          </p:nvSpPr>
          <p:spPr bwMode="ltGray">
            <a:xfrm rot="2700000">
              <a:off x="347" y="1727"/>
              <a:ext cx="455" cy="45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2" name="Arc 14"/>
            <p:cNvSpPr>
              <a:spLocks/>
            </p:cNvSpPr>
            <p:nvPr/>
          </p:nvSpPr>
          <p:spPr bwMode="ltGray">
            <a:xfrm rot="2700000">
              <a:off x="347" y="2518"/>
              <a:ext cx="455" cy="45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3" name="Arc 15"/>
            <p:cNvSpPr>
              <a:spLocks/>
            </p:cNvSpPr>
            <p:nvPr/>
          </p:nvSpPr>
          <p:spPr bwMode="ltGray">
            <a:xfrm rot="2700000">
              <a:off x="342" y="2523"/>
              <a:ext cx="438" cy="435"/>
            </a:xfrm>
            <a:custGeom>
              <a:avLst/>
              <a:gdLst>
                <a:gd name="G0" fmla="+- 0 0 0"/>
                <a:gd name="G1" fmla="+- 20673 0 0"/>
                <a:gd name="G2" fmla="+- 21600 0 0"/>
                <a:gd name="T0" fmla="*/ 6259 w 20808"/>
                <a:gd name="T1" fmla="*/ 0 h 20673"/>
                <a:gd name="T2" fmla="*/ 20808 w 20808"/>
                <a:gd name="T3" fmla="*/ 14877 h 20673"/>
                <a:gd name="T4" fmla="*/ 0 w 20808"/>
                <a:gd name="T5" fmla="*/ 20673 h 20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4" name="Arc 16"/>
            <p:cNvSpPr>
              <a:spLocks/>
            </p:cNvSpPr>
            <p:nvPr/>
          </p:nvSpPr>
          <p:spPr bwMode="ltGray">
            <a:xfrm rot="2700000">
              <a:off x="339" y="2549"/>
              <a:ext cx="410" cy="400"/>
            </a:xfrm>
            <a:custGeom>
              <a:avLst/>
              <a:gdLst>
                <a:gd name="G0" fmla="+- 0 0 0"/>
                <a:gd name="G1" fmla="+- 18986 0 0"/>
                <a:gd name="G2" fmla="+- 21600 0 0"/>
                <a:gd name="T0" fmla="*/ 10300 w 19469"/>
                <a:gd name="T1" fmla="*/ 0 h 18986"/>
                <a:gd name="T2" fmla="*/ 19469 w 19469"/>
                <a:gd name="T3" fmla="*/ 9631 h 18986"/>
                <a:gd name="T4" fmla="*/ 0 w 19469"/>
                <a:gd name="T5" fmla="*/ 18986 h 18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close/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5" name="Arc 17"/>
            <p:cNvSpPr>
              <a:spLocks/>
            </p:cNvSpPr>
            <p:nvPr/>
          </p:nvSpPr>
          <p:spPr bwMode="ltGray">
            <a:xfrm rot="2700000">
              <a:off x="334" y="2567"/>
              <a:ext cx="361" cy="357"/>
            </a:xfrm>
            <a:custGeom>
              <a:avLst/>
              <a:gdLst>
                <a:gd name="G0" fmla="+- 0 0 0"/>
                <a:gd name="G1" fmla="+- 16950 0 0"/>
                <a:gd name="G2" fmla="+- 21600 0 0"/>
                <a:gd name="T0" fmla="*/ 13389 w 17119"/>
                <a:gd name="T1" fmla="*/ 0 h 16950"/>
                <a:gd name="T2" fmla="*/ 17119 w 17119"/>
                <a:gd name="T3" fmla="*/ 3778 h 16950"/>
                <a:gd name="T4" fmla="*/ 0 w 17119"/>
                <a:gd name="T5" fmla="*/ 16950 h 16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close/>
                </a:path>
              </a:pathLst>
            </a:custGeom>
            <a:solidFill>
              <a:schemeClr val="accent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6" name="Arc 18"/>
            <p:cNvSpPr>
              <a:spLocks/>
            </p:cNvSpPr>
            <p:nvPr/>
          </p:nvSpPr>
          <p:spPr bwMode="ltGray">
            <a:xfrm rot="2700000">
              <a:off x="293" y="2632"/>
              <a:ext cx="215" cy="2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5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7" name="Arc 19"/>
            <p:cNvSpPr>
              <a:spLocks/>
            </p:cNvSpPr>
            <p:nvPr/>
          </p:nvSpPr>
          <p:spPr bwMode="ltGray">
            <a:xfrm rot="2700000">
              <a:off x="347" y="3303"/>
              <a:ext cx="455" cy="45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8" name="Arc 20"/>
            <p:cNvSpPr>
              <a:spLocks/>
            </p:cNvSpPr>
            <p:nvPr/>
          </p:nvSpPr>
          <p:spPr bwMode="ltGray">
            <a:xfrm rot="18900000">
              <a:off x="89" y="553"/>
              <a:ext cx="455" cy="45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53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9" name="Arc 21"/>
            <p:cNvSpPr>
              <a:spLocks/>
            </p:cNvSpPr>
            <p:nvPr/>
          </p:nvSpPr>
          <p:spPr bwMode="ltGray">
            <a:xfrm rot="18900000">
              <a:off x="98" y="560"/>
              <a:ext cx="443" cy="442"/>
            </a:xfrm>
            <a:custGeom>
              <a:avLst/>
              <a:gdLst>
                <a:gd name="G0" fmla="+- 21031 0 0"/>
                <a:gd name="G1" fmla="+- 20972 0 0"/>
                <a:gd name="G2" fmla="+- 21600 0 0"/>
                <a:gd name="T0" fmla="*/ 0 w 21031"/>
                <a:gd name="T1" fmla="*/ 16046 h 20972"/>
                <a:gd name="T2" fmla="*/ 15859 w 21031"/>
                <a:gd name="T3" fmla="*/ 0 h 20972"/>
                <a:gd name="T4" fmla="*/ 21031 w 21031"/>
                <a:gd name="T5" fmla="*/ 20972 h 20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close/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0" name="Arc 22"/>
            <p:cNvSpPr>
              <a:spLocks/>
            </p:cNvSpPr>
            <p:nvPr/>
          </p:nvSpPr>
          <p:spPr bwMode="ltGray">
            <a:xfrm rot="18900000">
              <a:off x="139" y="581"/>
              <a:ext cx="414" cy="404"/>
            </a:xfrm>
            <a:custGeom>
              <a:avLst/>
              <a:gdLst>
                <a:gd name="G0" fmla="+- 19657 0 0"/>
                <a:gd name="G1" fmla="+- 19195 0 0"/>
                <a:gd name="G2" fmla="+- 21600 0 0"/>
                <a:gd name="T0" fmla="*/ 0 w 19657"/>
                <a:gd name="T1" fmla="*/ 10243 h 19195"/>
                <a:gd name="T2" fmla="*/ 9752 w 19657"/>
                <a:gd name="T3" fmla="*/ 0 h 19195"/>
                <a:gd name="T4" fmla="*/ 19657 w 19657"/>
                <a:gd name="T5" fmla="*/ 19195 h 19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close/>
                </a:path>
              </a:pathLst>
            </a:custGeom>
            <a:solidFill>
              <a:schemeClr val="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1" name="Arc 23"/>
            <p:cNvSpPr>
              <a:spLocks/>
            </p:cNvSpPr>
            <p:nvPr/>
          </p:nvSpPr>
          <p:spPr bwMode="ltGray">
            <a:xfrm rot="18900000">
              <a:off x="197" y="602"/>
              <a:ext cx="361" cy="359"/>
            </a:xfrm>
            <a:custGeom>
              <a:avLst/>
              <a:gdLst>
                <a:gd name="G0" fmla="+- 17137 0 0"/>
                <a:gd name="G1" fmla="+- 17032 0 0"/>
                <a:gd name="G2" fmla="+- 21600 0 0"/>
                <a:gd name="T0" fmla="*/ 0 w 17137"/>
                <a:gd name="T1" fmla="*/ 3883 h 17032"/>
                <a:gd name="T2" fmla="*/ 3853 w 17137"/>
                <a:gd name="T3" fmla="*/ 0 h 17032"/>
                <a:gd name="T4" fmla="*/ 17137 w 17137"/>
                <a:gd name="T5" fmla="*/ 17032 h 17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2" name="Arc 24"/>
            <p:cNvSpPr>
              <a:spLocks/>
            </p:cNvSpPr>
            <p:nvPr/>
          </p:nvSpPr>
          <p:spPr bwMode="ltGray">
            <a:xfrm rot="18900000">
              <a:off x="389" y="672"/>
              <a:ext cx="215" cy="21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" name="Arc 25"/>
            <p:cNvSpPr>
              <a:spLocks/>
            </p:cNvSpPr>
            <p:nvPr/>
          </p:nvSpPr>
          <p:spPr bwMode="ltGray">
            <a:xfrm rot="18900000">
              <a:off x="95" y="1335"/>
              <a:ext cx="455" cy="45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53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4" name="Arc 26"/>
            <p:cNvSpPr>
              <a:spLocks/>
            </p:cNvSpPr>
            <p:nvPr/>
          </p:nvSpPr>
          <p:spPr bwMode="ltGray">
            <a:xfrm rot="18900000">
              <a:off x="104" y="1342"/>
              <a:ext cx="443" cy="442"/>
            </a:xfrm>
            <a:custGeom>
              <a:avLst/>
              <a:gdLst>
                <a:gd name="G0" fmla="+- 21031 0 0"/>
                <a:gd name="G1" fmla="+- 20972 0 0"/>
                <a:gd name="G2" fmla="+- 21600 0 0"/>
                <a:gd name="T0" fmla="*/ 0 w 21031"/>
                <a:gd name="T1" fmla="*/ 16046 h 20972"/>
                <a:gd name="T2" fmla="*/ 15859 w 21031"/>
                <a:gd name="T3" fmla="*/ 0 h 20972"/>
                <a:gd name="T4" fmla="*/ 21031 w 21031"/>
                <a:gd name="T5" fmla="*/ 20972 h 20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close/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5" name="Arc 27"/>
            <p:cNvSpPr>
              <a:spLocks/>
            </p:cNvSpPr>
            <p:nvPr/>
          </p:nvSpPr>
          <p:spPr bwMode="ltGray">
            <a:xfrm rot="18900000">
              <a:off x="145" y="1363"/>
              <a:ext cx="414" cy="404"/>
            </a:xfrm>
            <a:custGeom>
              <a:avLst/>
              <a:gdLst>
                <a:gd name="G0" fmla="+- 19657 0 0"/>
                <a:gd name="G1" fmla="+- 19195 0 0"/>
                <a:gd name="G2" fmla="+- 21600 0 0"/>
                <a:gd name="T0" fmla="*/ 0 w 19657"/>
                <a:gd name="T1" fmla="*/ 10243 h 19195"/>
                <a:gd name="T2" fmla="*/ 9752 w 19657"/>
                <a:gd name="T3" fmla="*/ 0 h 19195"/>
                <a:gd name="T4" fmla="*/ 19657 w 19657"/>
                <a:gd name="T5" fmla="*/ 19195 h 19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close/>
                </a:path>
              </a:pathLst>
            </a:custGeom>
            <a:solidFill>
              <a:schemeClr val="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6" name="Arc 28"/>
            <p:cNvSpPr>
              <a:spLocks/>
            </p:cNvSpPr>
            <p:nvPr/>
          </p:nvSpPr>
          <p:spPr bwMode="ltGray">
            <a:xfrm rot="18900000">
              <a:off x="200" y="1384"/>
              <a:ext cx="361" cy="359"/>
            </a:xfrm>
            <a:custGeom>
              <a:avLst/>
              <a:gdLst>
                <a:gd name="G0" fmla="+- 17137 0 0"/>
                <a:gd name="G1" fmla="+- 17032 0 0"/>
                <a:gd name="G2" fmla="+- 21600 0 0"/>
                <a:gd name="T0" fmla="*/ 0 w 17137"/>
                <a:gd name="T1" fmla="*/ 3883 h 17032"/>
                <a:gd name="T2" fmla="*/ 3853 w 17137"/>
                <a:gd name="T3" fmla="*/ 0 h 17032"/>
                <a:gd name="T4" fmla="*/ 17137 w 17137"/>
                <a:gd name="T5" fmla="*/ 17032 h 17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7" name="Arc 29"/>
            <p:cNvSpPr>
              <a:spLocks/>
            </p:cNvSpPr>
            <p:nvPr/>
          </p:nvSpPr>
          <p:spPr bwMode="ltGray">
            <a:xfrm rot="18900000">
              <a:off x="389" y="1454"/>
              <a:ext cx="215" cy="21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8" name="Arc 30"/>
            <p:cNvSpPr>
              <a:spLocks/>
            </p:cNvSpPr>
            <p:nvPr/>
          </p:nvSpPr>
          <p:spPr bwMode="ltGray">
            <a:xfrm rot="2700000">
              <a:off x="342" y="1732"/>
              <a:ext cx="438" cy="435"/>
            </a:xfrm>
            <a:custGeom>
              <a:avLst/>
              <a:gdLst>
                <a:gd name="G0" fmla="+- 0 0 0"/>
                <a:gd name="G1" fmla="+- 20673 0 0"/>
                <a:gd name="G2" fmla="+- 21600 0 0"/>
                <a:gd name="T0" fmla="*/ 6259 w 20808"/>
                <a:gd name="T1" fmla="*/ 0 h 20673"/>
                <a:gd name="T2" fmla="*/ 20808 w 20808"/>
                <a:gd name="T3" fmla="*/ 14877 h 20673"/>
                <a:gd name="T4" fmla="*/ 0 w 20808"/>
                <a:gd name="T5" fmla="*/ 20673 h 20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9" name="Arc 31"/>
            <p:cNvSpPr>
              <a:spLocks/>
            </p:cNvSpPr>
            <p:nvPr/>
          </p:nvSpPr>
          <p:spPr bwMode="ltGray">
            <a:xfrm rot="2700000">
              <a:off x="339" y="1758"/>
              <a:ext cx="410" cy="400"/>
            </a:xfrm>
            <a:custGeom>
              <a:avLst/>
              <a:gdLst>
                <a:gd name="G0" fmla="+- 0 0 0"/>
                <a:gd name="G1" fmla="+- 18986 0 0"/>
                <a:gd name="G2" fmla="+- 21600 0 0"/>
                <a:gd name="T0" fmla="*/ 10300 w 19469"/>
                <a:gd name="T1" fmla="*/ 0 h 18986"/>
                <a:gd name="T2" fmla="*/ 19469 w 19469"/>
                <a:gd name="T3" fmla="*/ 9631 h 18986"/>
                <a:gd name="T4" fmla="*/ 0 w 19469"/>
                <a:gd name="T5" fmla="*/ 18986 h 18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close/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0" name="Arc 32"/>
            <p:cNvSpPr>
              <a:spLocks/>
            </p:cNvSpPr>
            <p:nvPr/>
          </p:nvSpPr>
          <p:spPr bwMode="ltGray">
            <a:xfrm rot="2700000">
              <a:off x="337" y="1776"/>
              <a:ext cx="361" cy="357"/>
            </a:xfrm>
            <a:custGeom>
              <a:avLst/>
              <a:gdLst>
                <a:gd name="G0" fmla="+- 0 0 0"/>
                <a:gd name="G1" fmla="+- 16950 0 0"/>
                <a:gd name="G2" fmla="+- 21600 0 0"/>
                <a:gd name="T0" fmla="*/ 13389 w 17119"/>
                <a:gd name="T1" fmla="*/ 0 h 16950"/>
                <a:gd name="T2" fmla="*/ 17119 w 17119"/>
                <a:gd name="T3" fmla="*/ 3778 h 16950"/>
                <a:gd name="T4" fmla="*/ 0 w 17119"/>
                <a:gd name="T5" fmla="*/ 16950 h 16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close/>
                </a:path>
              </a:pathLst>
            </a:custGeom>
            <a:solidFill>
              <a:schemeClr val="accent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1" name="Arc 33"/>
            <p:cNvSpPr>
              <a:spLocks/>
            </p:cNvSpPr>
            <p:nvPr/>
          </p:nvSpPr>
          <p:spPr bwMode="ltGray">
            <a:xfrm rot="2700000">
              <a:off x="293" y="1844"/>
              <a:ext cx="215" cy="2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5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2" name="Arc 34"/>
            <p:cNvSpPr>
              <a:spLocks/>
            </p:cNvSpPr>
            <p:nvPr/>
          </p:nvSpPr>
          <p:spPr bwMode="ltGray">
            <a:xfrm rot="18900000">
              <a:off x="98" y="2123"/>
              <a:ext cx="455" cy="45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53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3" name="Arc 35"/>
            <p:cNvSpPr>
              <a:spLocks/>
            </p:cNvSpPr>
            <p:nvPr/>
          </p:nvSpPr>
          <p:spPr bwMode="ltGray">
            <a:xfrm rot="18900000">
              <a:off x="113" y="2130"/>
              <a:ext cx="443" cy="442"/>
            </a:xfrm>
            <a:custGeom>
              <a:avLst/>
              <a:gdLst>
                <a:gd name="G0" fmla="+- 21031 0 0"/>
                <a:gd name="G1" fmla="+- 20972 0 0"/>
                <a:gd name="G2" fmla="+- 21600 0 0"/>
                <a:gd name="T0" fmla="*/ 0 w 21031"/>
                <a:gd name="T1" fmla="*/ 16046 h 20972"/>
                <a:gd name="T2" fmla="*/ 15859 w 21031"/>
                <a:gd name="T3" fmla="*/ 0 h 20972"/>
                <a:gd name="T4" fmla="*/ 21031 w 21031"/>
                <a:gd name="T5" fmla="*/ 20972 h 20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close/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4" name="Arc 36"/>
            <p:cNvSpPr>
              <a:spLocks/>
            </p:cNvSpPr>
            <p:nvPr/>
          </p:nvSpPr>
          <p:spPr bwMode="ltGray">
            <a:xfrm rot="18900000">
              <a:off x="148" y="2151"/>
              <a:ext cx="414" cy="404"/>
            </a:xfrm>
            <a:custGeom>
              <a:avLst/>
              <a:gdLst>
                <a:gd name="G0" fmla="+- 19657 0 0"/>
                <a:gd name="G1" fmla="+- 19195 0 0"/>
                <a:gd name="G2" fmla="+- 21600 0 0"/>
                <a:gd name="T0" fmla="*/ 0 w 19657"/>
                <a:gd name="T1" fmla="*/ 10243 h 19195"/>
                <a:gd name="T2" fmla="*/ 9752 w 19657"/>
                <a:gd name="T3" fmla="*/ 0 h 19195"/>
                <a:gd name="T4" fmla="*/ 19657 w 19657"/>
                <a:gd name="T5" fmla="*/ 19195 h 19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close/>
                </a:path>
              </a:pathLst>
            </a:custGeom>
            <a:solidFill>
              <a:schemeClr val="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5" name="Arc 37"/>
            <p:cNvSpPr>
              <a:spLocks/>
            </p:cNvSpPr>
            <p:nvPr/>
          </p:nvSpPr>
          <p:spPr bwMode="ltGray">
            <a:xfrm rot="18900000">
              <a:off x="203" y="2172"/>
              <a:ext cx="361" cy="359"/>
            </a:xfrm>
            <a:custGeom>
              <a:avLst/>
              <a:gdLst>
                <a:gd name="G0" fmla="+- 17137 0 0"/>
                <a:gd name="G1" fmla="+- 17032 0 0"/>
                <a:gd name="G2" fmla="+- 21600 0 0"/>
                <a:gd name="T0" fmla="*/ 0 w 17137"/>
                <a:gd name="T1" fmla="*/ 3883 h 17032"/>
                <a:gd name="T2" fmla="*/ 3853 w 17137"/>
                <a:gd name="T3" fmla="*/ 0 h 17032"/>
                <a:gd name="T4" fmla="*/ 17137 w 17137"/>
                <a:gd name="T5" fmla="*/ 17032 h 17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6" name="Arc 38"/>
            <p:cNvSpPr>
              <a:spLocks/>
            </p:cNvSpPr>
            <p:nvPr/>
          </p:nvSpPr>
          <p:spPr bwMode="ltGray">
            <a:xfrm rot="18900000">
              <a:off x="392" y="2242"/>
              <a:ext cx="215" cy="21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7" name="Arc 39"/>
            <p:cNvSpPr>
              <a:spLocks/>
            </p:cNvSpPr>
            <p:nvPr/>
          </p:nvSpPr>
          <p:spPr bwMode="ltGray">
            <a:xfrm rot="18900000">
              <a:off x="95" y="2914"/>
              <a:ext cx="455" cy="45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53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8" name="Arc 40"/>
            <p:cNvSpPr>
              <a:spLocks/>
            </p:cNvSpPr>
            <p:nvPr/>
          </p:nvSpPr>
          <p:spPr bwMode="ltGray">
            <a:xfrm rot="18900000">
              <a:off x="104" y="2921"/>
              <a:ext cx="443" cy="442"/>
            </a:xfrm>
            <a:custGeom>
              <a:avLst/>
              <a:gdLst>
                <a:gd name="G0" fmla="+- 21031 0 0"/>
                <a:gd name="G1" fmla="+- 20972 0 0"/>
                <a:gd name="G2" fmla="+- 21600 0 0"/>
                <a:gd name="T0" fmla="*/ 0 w 21031"/>
                <a:gd name="T1" fmla="*/ 16046 h 20972"/>
                <a:gd name="T2" fmla="*/ 15859 w 21031"/>
                <a:gd name="T3" fmla="*/ 0 h 20972"/>
                <a:gd name="T4" fmla="*/ 21031 w 21031"/>
                <a:gd name="T5" fmla="*/ 20972 h 20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close/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9" name="Arc 41"/>
            <p:cNvSpPr>
              <a:spLocks/>
            </p:cNvSpPr>
            <p:nvPr/>
          </p:nvSpPr>
          <p:spPr bwMode="ltGray">
            <a:xfrm rot="18900000">
              <a:off x="145" y="2942"/>
              <a:ext cx="414" cy="404"/>
            </a:xfrm>
            <a:custGeom>
              <a:avLst/>
              <a:gdLst>
                <a:gd name="G0" fmla="+- 19657 0 0"/>
                <a:gd name="G1" fmla="+- 19195 0 0"/>
                <a:gd name="G2" fmla="+- 21600 0 0"/>
                <a:gd name="T0" fmla="*/ 0 w 19657"/>
                <a:gd name="T1" fmla="*/ 10243 h 19195"/>
                <a:gd name="T2" fmla="*/ 9752 w 19657"/>
                <a:gd name="T3" fmla="*/ 0 h 19195"/>
                <a:gd name="T4" fmla="*/ 19657 w 19657"/>
                <a:gd name="T5" fmla="*/ 19195 h 19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close/>
                </a:path>
              </a:pathLst>
            </a:custGeom>
            <a:solidFill>
              <a:schemeClr val="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0" name="Arc 42"/>
            <p:cNvSpPr>
              <a:spLocks/>
            </p:cNvSpPr>
            <p:nvPr/>
          </p:nvSpPr>
          <p:spPr bwMode="ltGray">
            <a:xfrm rot="18900000">
              <a:off x="203" y="2963"/>
              <a:ext cx="361" cy="359"/>
            </a:xfrm>
            <a:custGeom>
              <a:avLst/>
              <a:gdLst>
                <a:gd name="G0" fmla="+- 17137 0 0"/>
                <a:gd name="G1" fmla="+- 17032 0 0"/>
                <a:gd name="G2" fmla="+- 21600 0 0"/>
                <a:gd name="T0" fmla="*/ 0 w 17137"/>
                <a:gd name="T1" fmla="*/ 3883 h 17032"/>
                <a:gd name="T2" fmla="*/ 3853 w 17137"/>
                <a:gd name="T3" fmla="*/ 0 h 17032"/>
                <a:gd name="T4" fmla="*/ 17137 w 17137"/>
                <a:gd name="T5" fmla="*/ 17032 h 17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1" name="Arc 43"/>
            <p:cNvSpPr>
              <a:spLocks/>
            </p:cNvSpPr>
            <p:nvPr/>
          </p:nvSpPr>
          <p:spPr bwMode="ltGray">
            <a:xfrm rot="18900000">
              <a:off x="389" y="3033"/>
              <a:ext cx="215" cy="21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2" name="Arc 44"/>
            <p:cNvSpPr>
              <a:spLocks/>
            </p:cNvSpPr>
            <p:nvPr/>
          </p:nvSpPr>
          <p:spPr bwMode="ltGray">
            <a:xfrm rot="2700000">
              <a:off x="342" y="3308"/>
              <a:ext cx="438" cy="435"/>
            </a:xfrm>
            <a:custGeom>
              <a:avLst/>
              <a:gdLst>
                <a:gd name="G0" fmla="+- 0 0 0"/>
                <a:gd name="G1" fmla="+- 20673 0 0"/>
                <a:gd name="G2" fmla="+- 21600 0 0"/>
                <a:gd name="T0" fmla="*/ 6259 w 20808"/>
                <a:gd name="T1" fmla="*/ 0 h 20673"/>
                <a:gd name="T2" fmla="*/ 20808 w 20808"/>
                <a:gd name="T3" fmla="*/ 14877 h 20673"/>
                <a:gd name="T4" fmla="*/ 0 w 20808"/>
                <a:gd name="T5" fmla="*/ 20673 h 20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3" name="Arc 45"/>
            <p:cNvSpPr>
              <a:spLocks/>
            </p:cNvSpPr>
            <p:nvPr/>
          </p:nvSpPr>
          <p:spPr bwMode="ltGray">
            <a:xfrm rot="2700000">
              <a:off x="339" y="3334"/>
              <a:ext cx="410" cy="400"/>
            </a:xfrm>
            <a:custGeom>
              <a:avLst/>
              <a:gdLst>
                <a:gd name="G0" fmla="+- 0 0 0"/>
                <a:gd name="G1" fmla="+- 18986 0 0"/>
                <a:gd name="G2" fmla="+- 21600 0 0"/>
                <a:gd name="T0" fmla="*/ 10300 w 19469"/>
                <a:gd name="T1" fmla="*/ 0 h 18986"/>
                <a:gd name="T2" fmla="*/ 19469 w 19469"/>
                <a:gd name="T3" fmla="*/ 9631 h 18986"/>
                <a:gd name="T4" fmla="*/ 0 w 19469"/>
                <a:gd name="T5" fmla="*/ 18986 h 18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close/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4" name="Arc 46"/>
            <p:cNvSpPr>
              <a:spLocks/>
            </p:cNvSpPr>
            <p:nvPr/>
          </p:nvSpPr>
          <p:spPr bwMode="ltGray">
            <a:xfrm rot="2700000">
              <a:off x="334" y="3352"/>
              <a:ext cx="361" cy="357"/>
            </a:xfrm>
            <a:custGeom>
              <a:avLst/>
              <a:gdLst>
                <a:gd name="G0" fmla="+- 0 0 0"/>
                <a:gd name="G1" fmla="+- 16950 0 0"/>
                <a:gd name="G2" fmla="+- 21600 0 0"/>
                <a:gd name="T0" fmla="*/ 13389 w 17119"/>
                <a:gd name="T1" fmla="*/ 0 h 16950"/>
                <a:gd name="T2" fmla="*/ 17119 w 17119"/>
                <a:gd name="T3" fmla="*/ 3778 h 16950"/>
                <a:gd name="T4" fmla="*/ 0 w 17119"/>
                <a:gd name="T5" fmla="*/ 16950 h 16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close/>
                </a:path>
              </a:pathLst>
            </a:custGeom>
            <a:solidFill>
              <a:schemeClr val="accent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5" name="Arc 47"/>
            <p:cNvSpPr>
              <a:spLocks/>
            </p:cNvSpPr>
            <p:nvPr/>
          </p:nvSpPr>
          <p:spPr bwMode="ltGray">
            <a:xfrm rot="2700000">
              <a:off x="293" y="3420"/>
              <a:ext cx="215" cy="2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5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6" name="Arc 48"/>
            <p:cNvSpPr>
              <a:spLocks/>
            </p:cNvSpPr>
            <p:nvPr/>
          </p:nvSpPr>
          <p:spPr bwMode="ltGray">
            <a:xfrm rot="18900000">
              <a:off x="95" y="3699"/>
              <a:ext cx="455" cy="45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53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7" name="Arc 49"/>
            <p:cNvSpPr>
              <a:spLocks/>
            </p:cNvSpPr>
            <p:nvPr/>
          </p:nvSpPr>
          <p:spPr bwMode="ltGray">
            <a:xfrm rot="18900000">
              <a:off x="104" y="3706"/>
              <a:ext cx="443" cy="442"/>
            </a:xfrm>
            <a:custGeom>
              <a:avLst/>
              <a:gdLst>
                <a:gd name="G0" fmla="+- 21031 0 0"/>
                <a:gd name="G1" fmla="+- 20972 0 0"/>
                <a:gd name="G2" fmla="+- 21600 0 0"/>
                <a:gd name="T0" fmla="*/ 0 w 21031"/>
                <a:gd name="T1" fmla="*/ 16046 h 20972"/>
                <a:gd name="T2" fmla="*/ 15859 w 21031"/>
                <a:gd name="T3" fmla="*/ 0 h 20972"/>
                <a:gd name="T4" fmla="*/ 21031 w 21031"/>
                <a:gd name="T5" fmla="*/ 20972 h 20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close/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8" name="Arc 50"/>
            <p:cNvSpPr>
              <a:spLocks/>
            </p:cNvSpPr>
            <p:nvPr/>
          </p:nvSpPr>
          <p:spPr bwMode="ltGray">
            <a:xfrm rot="18900000">
              <a:off x="145" y="3727"/>
              <a:ext cx="414" cy="404"/>
            </a:xfrm>
            <a:custGeom>
              <a:avLst/>
              <a:gdLst>
                <a:gd name="G0" fmla="+- 19657 0 0"/>
                <a:gd name="G1" fmla="+- 19195 0 0"/>
                <a:gd name="G2" fmla="+- 21600 0 0"/>
                <a:gd name="T0" fmla="*/ 0 w 19657"/>
                <a:gd name="T1" fmla="*/ 10243 h 19195"/>
                <a:gd name="T2" fmla="*/ 9752 w 19657"/>
                <a:gd name="T3" fmla="*/ 0 h 19195"/>
                <a:gd name="T4" fmla="*/ 19657 w 19657"/>
                <a:gd name="T5" fmla="*/ 19195 h 19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close/>
                </a:path>
              </a:pathLst>
            </a:custGeom>
            <a:solidFill>
              <a:schemeClr val="hlink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9" name="Arc 51"/>
            <p:cNvSpPr>
              <a:spLocks/>
            </p:cNvSpPr>
            <p:nvPr/>
          </p:nvSpPr>
          <p:spPr bwMode="ltGray">
            <a:xfrm rot="18900000">
              <a:off x="200" y="3748"/>
              <a:ext cx="361" cy="359"/>
            </a:xfrm>
            <a:custGeom>
              <a:avLst/>
              <a:gdLst>
                <a:gd name="G0" fmla="+- 17137 0 0"/>
                <a:gd name="G1" fmla="+- 17032 0 0"/>
                <a:gd name="G2" fmla="+- 21600 0 0"/>
                <a:gd name="T0" fmla="*/ 0 w 17137"/>
                <a:gd name="T1" fmla="*/ 3883 h 17032"/>
                <a:gd name="T2" fmla="*/ 3853 w 17137"/>
                <a:gd name="T3" fmla="*/ 0 h 17032"/>
                <a:gd name="T4" fmla="*/ 17137 w 17137"/>
                <a:gd name="T5" fmla="*/ 17032 h 17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close/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0" name="Arc 52"/>
            <p:cNvSpPr>
              <a:spLocks/>
            </p:cNvSpPr>
            <p:nvPr/>
          </p:nvSpPr>
          <p:spPr bwMode="ltGray">
            <a:xfrm rot="18900000">
              <a:off x="389" y="3818"/>
              <a:ext cx="215" cy="21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01" name="Rectangle 53"/>
          <p:cNvSpPr>
            <a:spLocks noGrp="1" noChangeArrowheads="1"/>
          </p:cNvSpPr>
          <p:nvPr>
            <p:ph type="title"/>
          </p:nvPr>
        </p:nvSpPr>
        <p:spPr bwMode="auto">
          <a:xfrm>
            <a:off x="1252538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02" name="Rectangle 5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2538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03" name="Rectangle 5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253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2104" name="Rectangle 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938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ru-RU"/>
          </a:p>
        </p:txBody>
      </p:sp>
      <p:sp>
        <p:nvSpPr>
          <p:cNvPr id="2105" name="Rectangle 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993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3" r:id="rId1"/>
    <p:sldLayoutId id="2147484494" r:id="rId2"/>
    <p:sldLayoutId id="2147484495" r:id="rId3"/>
    <p:sldLayoutId id="2147484496" r:id="rId4"/>
    <p:sldLayoutId id="2147484497" r:id="rId5"/>
    <p:sldLayoutId id="2147484498" r:id="rId6"/>
    <p:sldLayoutId id="2147484499" r:id="rId7"/>
    <p:sldLayoutId id="2147484500" r:id="rId8"/>
    <p:sldLayoutId id="2147484501" r:id="rId9"/>
    <p:sldLayoutId id="2147484502" r:id="rId10"/>
    <p:sldLayoutId id="214748450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1075A-2030-4FA2-A56E-7691EB7017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96000-C3BF-4841-B087-89EF2FFF9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1" r:id="rId1"/>
    <p:sldLayoutId id="2147484602" r:id="rId2"/>
    <p:sldLayoutId id="2147484603" r:id="rId3"/>
    <p:sldLayoutId id="2147484604" r:id="rId4"/>
    <p:sldLayoutId id="2147484605" r:id="rId5"/>
    <p:sldLayoutId id="2147484606" r:id="rId6"/>
    <p:sldLayoutId id="2147484607" r:id="rId7"/>
    <p:sldLayoutId id="2147484608" r:id="rId8"/>
    <p:sldLayoutId id="2147484609" r:id="rId9"/>
    <p:sldLayoutId id="2147484610" r:id="rId10"/>
    <p:sldLayoutId id="21474846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5.xml"/><Relationship Id="rId1" Type="http://schemas.openxmlformats.org/officeDocument/2006/relationships/audio" Target="file:///D:\!\&#1044;&#1086;&#1082;&#1091;&#1084;&#1077;&#1085;&#1090;&#1099;\&#1095;&#1090;&#1077;&#1085;&#1080;&#1077;\&#1089;&#1077;&#1074;&#1077;&#1088;&#1085;&#1099;&#1077;%20&#1080;&#1075;&#1088;&#1099;\&#1095;&#1072;&#1089;&#1090;&#1091;&#1096;&#1082;&#1080;.mp3" TargetMode="Externa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6512" y="6396335"/>
            <a:ext cx="314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Урок чтения 2 класс.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357166"/>
            <a:ext cx="4304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Перелизы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2000240"/>
            <a:ext cx="7291803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spc="0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У дедушки Трифона семеро детей,</a:t>
            </a:r>
            <a:endParaRPr kumimoji="0" lang="ru-RU" sz="3600" b="1" i="0" u="none" strike="noStrike" cap="none" spc="0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spc="0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Семеро детей, все сыновья.</a:t>
            </a:r>
            <a:endParaRPr kumimoji="0" lang="ru-RU" sz="3600" b="1" i="0" u="none" strike="noStrike" cap="none" spc="0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spc="0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Они не пьют, не едят,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spc="0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друг на друга глядят </a:t>
            </a:r>
            <a:endParaRPr kumimoji="0" lang="ru-RU" sz="3600" b="1" i="0" u="none" strike="noStrike" cap="none" spc="0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spc="0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И все делают вот так.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285728"/>
            <a:ext cx="3207929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Виды игр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0232" y="1785926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1500174"/>
            <a:ext cx="63690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Сюжетно - ролевые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500306"/>
            <a:ext cx="574869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Подвижные игры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3643314"/>
            <a:ext cx="57534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Хороводные игры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частуш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285728"/>
            <a:ext cx="3207929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Виды игр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0232" y="1785926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1500174"/>
            <a:ext cx="63690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Сюжетно - ролевые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500306"/>
            <a:ext cx="574869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Подвижные игры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4857760"/>
            <a:ext cx="603883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Игры развлечения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3643314"/>
            <a:ext cx="57534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Хороводные игры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285852" y="642918"/>
            <a:ext cx="7643866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Народная игра – это важнейший способ передачи  традиции  от одного поколения к другому. Она помогает  усвоение обычаев, обрядов своего народа, а также овладение необходимыми для жизни умениями и навыками.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Игра –это школа  воспитания. В ней свои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"учебные предметы". Одни из них развивают у детей ловкость, меткость, быстроту и силу; другие учат премудростям жизни, добру и справедливости, чести и порядочности, любви и долгу.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1214422"/>
            <a:ext cx="164307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2071678"/>
            <a:ext cx="39290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3286124"/>
            <a:ext cx="107157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143372" y="4214818"/>
            <a:ext cx="142876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786710" y="5072074"/>
            <a:ext cx="114300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498" name="Picture 2" descr="C:\Users\Администратор\Desktop\утворь\1283464786_rushnyk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3565918" cy="28527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28596" y="3429000"/>
            <a:ext cx="835824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Приходите снова к нам,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Рады мы всегда гостям.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Пришло время расставанья!</a:t>
            </a:r>
          </a:p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свиданья! До свиданья!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214290"/>
            <a:ext cx="33890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ИСТОЧНИКИ: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1214422"/>
            <a:ext cx="5500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http://russkazki-nn.ru/site.php?id=1977&amp;sid=356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1643050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http://fotki.yandex.ru/users/zodiakkp2007/view/178299/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2143116"/>
            <a:ext cx="3996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http://kovcheg.ucoz.ru/forum/58-1305-1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2643182"/>
            <a:ext cx="3911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http://museum-lesnoy.ru/russkaya-izba/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3214686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http://www.graycell.ru/simplemask.php?def=%D0%B8%D0%BE%D0%BB&amp;first=2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4000504"/>
            <a:ext cx="2417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http://www.beresta.net/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4500570"/>
            <a:ext cx="5786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http://www.booksite.ru/fulltext/rab/ino/vich/9.htm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476672"/>
            <a:ext cx="8947362" cy="5904656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1917061"/>
            <a:ext cx="4572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Крюкова 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Ирина Алексеевна</a:t>
            </a:r>
            <a:endParaRPr lang="ru-RU" sz="28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учитель 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начальных классов 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dirty="0" smtClean="0">
                <a:solidFill>
                  <a:srgbClr val="0000FF"/>
                </a:solidFill>
                <a:latin typeface="Monotype Corsiva" pitchFamily="66" charset="0"/>
              </a:rPr>
              <a:t>МБОУ </a:t>
            </a: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« </a:t>
            </a:r>
            <a:r>
              <a:rPr lang="ru-RU" sz="2800" dirty="0" err="1" smtClean="0">
                <a:solidFill>
                  <a:srgbClr val="0000FF"/>
                </a:solidFill>
                <a:latin typeface="Monotype Corsiva" pitchFamily="66" charset="0"/>
              </a:rPr>
              <a:t>Яренская</a:t>
            </a: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средняя школа»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Архангельская область</a:t>
            </a:r>
            <a:endParaRPr lang="ru-RU" sz="2800" dirty="0" smtClean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22048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 smtClean="0">
                <a:solidFill>
                  <a:schemeClr val="dk1"/>
                </a:solidFill>
              </a:rPr>
              <a:t>           </a:t>
            </a:r>
            <a:endParaRPr lang="en-US" sz="2000" dirty="0" smtClean="0">
              <a:solidFill>
                <a:schemeClr val="dk1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 smtClean="0">
                <a:solidFill>
                  <a:schemeClr val="dk1"/>
                </a:solidFill>
              </a:rPr>
              <a:t>            E-mail</a:t>
            </a:r>
            <a:r>
              <a:rPr lang="ru-RU" sz="2000" dirty="0" smtClean="0">
                <a:solidFill>
                  <a:schemeClr val="dk1"/>
                </a:solidFill>
              </a:rPr>
              <a:t>: </a:t>
            </a:r>
            <a:r>
              <a:rPr lang="en-US" sz="2000" dirty="0" smtClean="0">
                <a:solidFill>
                  <a:schemeClr val="dk1"/>
                </a:solidFill>
              </a:rPr>
              <a:t>Krukowa.ir </a:t>
            </a:r>
            <a:r>
              <a:rPr lang="en-US" sz="2000" dirty="0" smtClean="0">
                <a:solidFill>
                  <a:schemeClr val="dk1"/>
                </a:solidFill>
              </a:rPr>
              <a:t>@</a:t>
            </a:r>
            <a:r>
              <a:rPr lang="en-US" sz="2000" dirty="0" err="1" smtClean="0">
                <a:solidFill>
                  <a:schemeClr val="dk1"/>
                </a:solidFill>
              </a:rPr>
              <a:t>yandex.ru</a:t>
            </a:r>
            <a:endParaRPr lang="ru-RU" sz="2000" dirty="0" smtClean="0">
              <a:solidFill>
                <a:schemeClr val="dk1"/>
              </a:solidFill>
            </a:endParaRPr>
          </a:p>
        </p:txBody>
      </p:sp>
      <p:pic>
        <p:nvPicPr>
          <p:cNvPr id="7" name="Рисунок 6" descr="Рисунок1h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652120" y="3501008"/>
            <a:ext cx="1362645" cy="1267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071678"/>
            <a:ext cx="78581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C0066"/>
                </a:solidFill>
                <a:latin typeface="Monotype Corsiva" pitchFamily="66" charset="0"/>
              </a:rPr>
              <a:t>«Вырастешь большой, будешь хороший </a:t>
            </a:r>
          </a:p>
          <a:p>
            <a:pPr algn="ctr"/>
            <a:r>
              <a:rPr lang="ru-RU" sz="6000" b="1" dirty="0" smtClean="0">
                <a:solidFill>
                  <a:srgbClr val="CC0066"/>
                </a:solidFill>
                <a:latin typeface="Monotype Corsiva" pitchFamily="66" charset="0"/>
              </a:rPr>
              <a:t>и баской.»</a:t>
            </a:r>
            <a:endParaRPr lang="ru-RU" sz="6000" b="1" dirty="0">
              <a:solidFill>
                <a:srgbClr val="CC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утворь\imgm-374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500042"/>
            <a:ext cx="4065598" cy="402534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5572132" y="5286388"/>
            <a:ext cx="2430665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скуфья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7679553" y="5250669"/>
            <a:ext cx="357190" cy="14287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утворь\glavn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85728"/>
            <a:ext cx="4214842" cy="421484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5429256" y="5072074"/>
            <a:ext cx="2187137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кужня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6072198" y="5000636"/>
            <a:ext cx="357190" cy="21431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утворь\8_9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57166"/>
            <a:ext cx="3171825" cy="4762500"/>
          </a:xfrm>
          <a:prstGeom prst="round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3075" name="Picture 3" descr="C:\Users\Администратор\Desktop\утворь\sound-sh-5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357562"/>
            <a:ext cx="3483849" cy="330519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072066" y="1000108"/>
            <a:ext cx="3618619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кадушечка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6357950" y="1000108"/>
            <a:ext cx="357190" cy="7143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857232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1. Дитятко – что тесто: как замесил, так и выросло.</a:t>
            </a:r>
            <a:endParaRPr lang="ru-RU" sz="3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728" y="2285992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2.Пусти детей по воле, сам будешь в неволе.</a:t>
            </a:r>
            <a:endParaRPr lang="ru-RU" sz="3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3786190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3.Выкормил змейку на свою шейку.</a:t>
            </a:r>
            <a:endParaRPr lang="ru-RU" sz="32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285728"/>
            <a:ext cx="3207929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Виды игр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0232" y="1785926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1500174"/>
            <a:ext cx="63690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Сюжетно - ролевые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500306"/>
            <a:ext cx="574869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Подвижные игры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8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68">
  <a:themeElements>
    <a:clrScheme name="Тема Office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Тема Offic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7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9">
  <a:themeElements>
    <a:clrScheme name="Default Design 5">
      <a:dk1>
        <a:srgbClr val="000000"/>
      </a:dk1>
      <a:lt1>
        <a:srgbClr val="FFFFCC"/>
      </a:lt1>
      <a:dk2>
        <a:srgbClr val="CC0000"/>
      </a:dk2>
      <a:lt2>
        <a:srgbClr val="808000"/>
      </a:lt2>
      <a:accent1>
        <a:srgbClr val="CC9900"/>
      </a:accent1>
      <a:accent2>
        <a:srgbClr val="800000"/>
      </a:accent2>
      <a:accent3>
        <a:srgbClr val="FFFFE2"/>
      </a:accent3>
      <a:accent4>
        <a:srgbClr val="000000"/>
      </a:accent4>
      <a:accent5>
        <a:srgbClr val="E2CAAA"/>
      </a:accent5>
      <a:accent6>
        <a:srgbClr val="730000"/>
      </a:accent6>
      <a:hlink>
        <a:srgbClr val="FF6633"/>
      </a:hlink>
      <a:folHlink>
        <a:srgbClr val="FFCC6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5F5F5F"/>
        </a:dk1>
        <a:lt1>
          <a:srgbClr val="FFFFCC"/>
        </a:lt1>
        <a:dk2>
          <a:srgbClr val="000000"/>
        </a:dk2>
        <a:lt2>
          <a:srgbClr val="FFCC00"/>
        </a:lt2>
        <a:accent1>
          <a:srgbClr val="FF7C80"/>
        </a:accent1>
        <a:accent2>
          <a:srgbClr val="990099"/>
        </a:accent2>
        <a:accent3>
          <a:srgbClr val="AAAAAA"/>
        </a:accent3>
        <a:accent4>
          <a:srgbClr val="DADAAE"/>
        </a:accent4>
        <a:accent5>
          <a:srgbClr val="FFBFC0"/>
        </a:accent5>
        <a:accent6>
          <a:srgbClr val="8A008A"/>
        </a:accent6>
        <a:hlink>
          <a:srgbClr val="FF3399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0000CC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AAE2"/>
        </a:accent5>
        <a:accent6>
          <a:srgbClr val="E7E7E7"/>
        </a:accent6>
        <a:hlink>
          <a:srgbClr val="000080"/>
        </a:hlink>
        <a:folHlink>
          <a:srgbClr val="FF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6633"/>
        </a:dk2>
        <a:lt2>
          <a:srgbClr val="969696"/>
        </a:lt2>
        <a:accent1>
          <a:srgbClr val="009900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E7E7E7"/>
        </a:accent6>
        <a:hlink>
          <a:srgbClr val="003300"/>
        </a:hlink>
        <a:folHlink>
          <a:srgbClr val="FF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CC"/>
        </a:lt1>
        <a:dk2>
          <a:srgbClr val="CC0000"/>
        </a:dk2>
        <a:lt2>
          <a:srgbClr val="808000"/>
        </a:lt2>
        <a:accent1>
          <a:srgbClr val="CC9900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E2CAAA"/>
        </a:accent5>
        <a:accent6>
          <a:srgbClr val="730000"/>
        </a:accent6>
        <a:hlink>
          <a:srgbClr val="FF6633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336699"/>
        </a:dk2>
        <a:lt2>
          <a:srgbClr val="969696"/>
        </a:lt2>
        <a:accent1>
          <a:srgbClr val="99FFCC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CAFFE2"/>
        </a:accent5>
        <a:accent6>
          <a:srgbClr val="5CB9E7"/>
        </a:accent6>
        <a:hlink>
          <a:srgbClr val="CCCCFF"/>
        </a:hlink>
        <a:folHlink>
          <a:srgbClr val="99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49764A"/>
        </a:dk1>
        <a:lt1>
          <a:srgbClr val="CCFFCC"/>
        </a:lt1>
        <a:dk2>
          <a:srgbClr val="001800"/>
        </a:dk2>
        <a:lt2>
          <a:srgbClr val="FFFFFF"/>
        </a:lt2>
        <a:accent1>
          <a:srgbClr val="66CCFF"/>
        </a:accent1>
        <a:accent2>
          <a:srgbClr val="00FFFF"/>
        </a:accent2>
        <a:accent3>
          <a:srgbClr val="AAABAA"/>
        </a:accent3>
        <a:accent4>
          <a:srgbClr val="AEDAAE"/>
        </a:accent4>
        <a:accent5>
          <a:srgbClr val="B8E2FF"/>
        </a:accent5>
        <a:accent6>
          <a:srgbClr val="00E7E7"/>
        </a:accent6>
        <a:hlink>
          <a:srgbClr val="009999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A05F8B"/>
        </a:dk1>
        <a:lt1>
          <a:srgbClr val="FFE4FF"/>
        </a:lt1>
        <a:dk2>
          <a:srgbClr val="280028"/>
        </a:dk2>
        <a:lt2>
          <a:srgbClr val="FFFFFF"/>
        </a:lt2>
        <a:accent1>
          <a:srgbClr val="FF33CC"/>
        </a:accent1>
        <a:accent2>
          <a:srgbClr val="CC0099"/>
        </a:accent2>
        <a:accent3>
          <a:srgbClr val="ACAAAC"/>
        </a:accent3>
        <a:accent4>
          <a:srgbClr val="DAC3DA"/>
        </a:accent4>
        <a:accent5>
          <a:srgbClr val="FFADE2"/>
        </a:accent5>
        <a:accent6>
          <a:srgbClr val="B9008A"/>
        </a:accent6>
        <a:hlink>
          <a:srgbClr val="99009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4D4D93"/>
        </a:dk1>
        <a:lt1>
          <a:srgbClr val="CCECFF"/>
        </a:lt1>
        <a:dk2>
          <a:srgbClr val="00003E"/>
        </a:dk2>
        <a:lt2>
          <a:srgbClr val="FFFFFF"/>
        </a:lt2>
        <a:accent1>
          <a:srgbClr val="66CCFF"/>
        </a:accent1>
        <a:accent2>
          <a:srgbClr val="00FFFF"/>
        </a:accent2>
        <a:accent3>
          <a:srgbClr val="AAAAAF"/>
        </a:accent3>
        <a:accent4>
          <a:srgbClr val="AEC9DA"/>
        </a:accent4>
        <a:accent5>
          <a:srgbClr val="B8E2FF"/>
        </a:accent5>
        <a:accent6>
          <a:srgbClr val="00E7E7"/>
        </a:accent6>
        <a:hlink>
          <a:srgbClr val="6699FF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</TotalTime>
  <Words>256</Words>
  <Application>Microsoft Office PowerPoint</Application>
  <PresentationFormat>Экран (4:3)</PresentationFormat>
  <Paragraphs>51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Тема48</vt:lpstr>
      <vt:lpstr>Тема68</vt:lpstr>
      <vt:lpstr>Тема72</vt:lpstr>
      <vt:lpstr>Тема9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natali</cp:lastModifiedBy>
  <cp:revision>27</cp:revision>
  <dcterms:created xsi:type="dcterms:W3CDTF">2011-01-27T16:58:48Z</dcterms:created>
  <dcterms:modified xsi:type="dcterms:W3CDTF">2002-01-01T00:02:08Z</dcterms:modified>
</cp:coreProperties>
</file>