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4459" r:id="rId2"/>
    <p:sldMasterId id="2147484495" r:id="rId3"/>
  </p:sldMasterIdLst>
  <p:notesMasterIdLst>
    <p:notesMasterId r:id="rId24"/>
  </p:notesMasterIdLst>
  <p:sldIdLst>
    <p:sldId id="258" r:id="rId4"/>
    <p:sldId id="277" r:id="rId5"/>
    <p:sldId id="276" r:id="rId6"/>
    <p:sldId id="279" r:id="rId7"/>
    <p:sldId id="284" r:id="rId8"/>
    <p:sldId id="273" r:id="rId9"/>
    <p:sldId id="274" r:id="rId10"/>
    <p:sldId id="271" r:id="rId11"/>
    <p:sldId id="259" r:id="rId12"/>
    <p:sldId id="270" r:id="rId13"/>
    <p:sldId id="257" r:id="rId14"/>
    <p:sldId id="263" r:id="rId15"/>
    <p:sldId id="272" r:id="rId16"/>
    <p:sldId id="260" r:id="rId17"/>
    <p:sldId id="262" r:id="rId18"/>
    <p:sldId id="256" r:id="rId19"/>
    <p:sldId id="264" r:id="rId20"/>
    <p:sldId id="282" r:id="rId21"/>
    <p:sldId id="283" r:id="rId22"/>
    <p:sldId id="26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  <a:srgbClr val="9F5FCF"/>
    <a:srgbClr val="00823B"/>
    <a:srgbClr val="0000FF"/>
    <a:srgbClr val="A50021"/>
    <a:srgbClr val="00FF00"/>
    <a:srgbClr val="66FF66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04" autoAdjust="0"/>
    <p:restoredTop sz="94660"/>
  </p:normalViewPr>
  <p:slideViewPr>
    <p:cSldViewPr>
      <p:cViewPr>
        <p:scale>
          <a:sx n="71" d="100"/>
          <a:sy n="71" d="100"/>
        </p:scale>
        <p:origin x="10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76ECD-9B99-42A3-93BF-75641764E99F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9B898-C3F7-47C5-BF27-8594DA3B7B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FFE2DC-4257-416A-9DD3-D1F55E704537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D5047-F5A1-4B5B-8F70-B54E84B2636D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DEA1192-201F-4BB9-9A41-A24C95FAB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60F0-06BF-4AF6-8BC2-A2688261A46F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3BF1E-3CB8-41F0-85AD-DF43B8714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B3112-E816-4785-A01F-6670009D4E6E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5CC54-C55F-4BF3-B9CF-2E04CC902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D22FF-FAF8-40E3-9A35-E8FB395C9B87}" type="datetimeFigureOut">
              <a:rPr lang="ru-RU" smtClean="0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5A7619-93C9-4CE9-B2D3-BFF7E2E31E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8F7871E-3B61-451E-8CAD-2DF86B6BA19C}" type="datetimeFigureOut">
              <a:rPr lang="ru-RU" smtClean="0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52F3632-04F8-4429-9AFD-1ECD7B995F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AD225-C328-4F11-936E-7DE6CAA4BFB9}" type="datetimeFigureOut">
              <a:rPr lang="ru-RU" smtClean="0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02452-A985-4728-B0AD-5B1F9C96B5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2ED19A-3C18-41D7-99C4-6BDFF548FE85}" type="datetimeFigureOut">
              <a:rPr lang="ru-RU" smtClean="0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09617-9AFD-4108-BA01-0B00939847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1D26D-B60C-48F0-B4DC-8C3A6B09A4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184D9A-DB7D-4B88-BAF9-6222D18793BE}" type="datetimeFigureOut">
              <a:rPr lang="ru-RU" smtClean="0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23040-F86B-453E-BC8E-B5D4D58CD502}" type="datetimeFigureOut">
              <a:rPr lang="ru-RU" smtClean="0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FA55A-D11E-477C-8097-3EE912C04D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81EBE4-F38F-4DFB-977B-C29C4D021DEA}" type="datetimeFigureOut">
              <a:rPr lang="ru-RU" smtClean="0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DADCF-A1C1-45BA-B2E6-CD378405E8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BA9A1C3-2699-4E57-B039-3729F4F0FB3E}" type="datetimeFigureOut">
              <a:rPr lang="ru-RU" smtClean="0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902E1A6-6F76-42D1-B22B-F137E57F7D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DECE9-73D8-4C15-85CE-3191D9074A45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FF9CC-6FE7-47C4-ABD3-807A07AF1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B8DB4B-B266-4363-865F-70B2B0C49BF4}" type="datetimeFigureOut">
              <a:rPr lang="ru-RU" smtClean="0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D18B6C-D61B-436A-9085-135C725DC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496047-C000-4B91-A32E-B4C364EA4F4A}" type="datetimeFigureOut">
              <a:rPr lang="ru-RU" smtClean="0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97045-0559-4617-BFE1-4D6D5CE08B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8B2A6E-41C5-4F66-B52A-DD1B99EF49DB}" type="datetimeFigureOut">
              <a:rPr lang="ru-RU" smtClean="0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6E0C7-84F6-46C9-BA2C-69152FEEF5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D22FF-FAF8-40E3-9A35-E8FB395C9B87}" type="datetimeFigureOut">
              <a:rPr lang="ru-RU" smtClean="0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A7619-93C9-4CE9-B2D3-BFF7E2E31E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F7871E-3B61-451E-8CAD-2DF86B6BA19C}" type="datetimeFigureOut">
              <a:rPr lang="ru-RU" smtClean="0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F3632-04F8-4429-9AFD-1ECD7B995F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AD225-C328-4F11-936E-7DE6CAA4BFB9}" type="datetimeFigureOut">
              <a:rPr lang="ru-RU" smtClean="0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02452-A985-4728-B0AD-5B1F9C96B5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2ED19A-3C18-41D7-99C4-6BDFF548FE85}" type="datetimeFigureOut">
              <a:rPr lang="ru-RU" smtClean="0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09617-9AFD-4108-BA01-0B00939847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184D9A-DB7D-4B88-BAF9-6222D18793BE}" type="datetimeFigureOut">
              <a:rPr lang="ru-RU" smtClean="0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1D26D-B60C-48F0-B4DC-8C3A6B09A4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23040-F86B-453E-BC8E-B5D4D58CD502}" type="datetimeFigureOut">
              <a:rPr lang="ru-RU" smtClean="0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FA55A-D11E-477C-8097-3EE912C04D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81EBE4-F38F-4DFB-977B-C29C4D021DEA}" type="datetimeFigureOut">
              <a:rPr lang="ru-RU" smtClean="0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DADCF-A1C1-45BA-B2E6-CD378405E8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A3AC6-5A1E-46B3-B19D-516B51834066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F92CB-E0AA-4B09-BFB2-95F6FB147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A9A1C3-2699-4E57-B039-3729F4F0FB3E}" type="datetimeFigureOut">
              <a:rPr lang="ru-RU" smtClean="0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2E1A6-6F76-42D1-B22B-F137E57F7D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33B8DB4B-B266-4363-865F-70B2B0C49BF4}" type="datetimeFigureOut">
              <a:rPr lang="ru-RU" smtClean="0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34D18B6C-D61B-436A-9085-135C725DC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496047-C000-4B91-A32E-B4C364EA4F4A}" type="datetimeFigureOut">
              <a:rPr lang="ru-RU" smtClean="0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97045-0559-4617-BFE1-4D6D5CE08B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8B2A6E-41C5-4F66-B52A-DD1B99EF49DB}" type="datetimeFigureOut">
              <a:rPr lang="ru-RU" smtClean="0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6E0C7-84F6-46C9-BA2C-69152FEEF5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D7D7E-D608-4E4C-BFC1-2B6480515EBA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CEFB-5715-45D8-98E4-C0066A2C1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062D86A-079F-43D5-857F-05CF8D4445EC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413B012-D0E8-440A-9B0A-159C9774D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FD49F-B7F8-45DD-A1BA-46B57CA78204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D31DB-35BD-4DCC-9795-C9F3D09C9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03D78-54B0-4E51-8E9E-9973CF3FEFEA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5E48E-133C-4BAB-898F-DE67B57CB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15E4-C85A-4132-A992-0AB0C675E9B2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3FCB-2590-4F81-9373-07D01EC3F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DEA4A-93FB-4364-8BB4-808CAEE6AD09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0A28-D46C-4456-956F-8D29EA6B7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DDB2745-FFC3-4BFA-B86B-6D487FD7342B}" type="datetimeFigureOut">
              <a:rPr lang="ru-RU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C3D818-FC8A-4577-93FF-F4EF842D8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56" r:id="rId1"/>
    <p:sldLayoutId id="2147484436" r:id="rId2"/>
    <p:sldLayoutId id="2147484437" r:id="rId3"/>
    <p:sldLayoutId id="2147484438" r:id="rId4"/>
    <p:sldLayoutId id="2147484457" r:id="rId5"/>
    <p:sldLayoutId id="2147484458" r:id="rId6"/>
    <p:sldLayoutId id="2147484439" r:id="rId7"/>
    <p:sldLayoutId id="2147484440" r:id="rId8"/>
    <p:sldLayoutId id="2147484441" r:id="rId9"/>
    <p:sldLayoutId id="2147484442" r:id="rId10"/>
    <p:sldLayoutId id="2147484443" r:id="rId11"/>
  </p:sldLayoutIdLst>
  <p:transition spd="med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717B354-C683-4457-9D10-18F2DC9C0161}" type="datetimeFigureOut">
              <a:rPr lang="ru-RU" smtClean="0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ADAAB98-79BB-4FF3-9AF0-868E4028D9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FDDB2745-FFC3-4BFA-B86B-6D487FD7342B}" type="datetimeFigureOut">
              <a:rPr lang="ru-RU" smtClean="0"/>
              <a:pPr>
                <a:defRPr/>
              </a:pPr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E6C3D818-FC8A-4577-93FF-F4EF842D85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xxlbook.ru/imgh497833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3.images.drive2.ru/car.journal.photos/x3/4400/000/000/132/426/88cd65a970e6f184-large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photo-dictionary.com/photofiles/list/620/4139ruler.jpg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827088" y="1412875"/>
            <a:ext cx="748982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«Шкалы и координаты»</a:t>
            </a:r>
            <a:endParaRPr lang="ru-RU" sz="3600" i="1" kern="10" dirty="0">
              <a:ln w="18415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152" name="Заголовок 1"/>
          <p:cNvSpPr>
            <a:spLocks/>
          </p:cNvSpPr>
          <p:nvPr/>
        </p:nvSpPr>
        <p:spPr bwMode="auto">
          <a:xfrm>
            <a:off x="2357422" y="4000504"/>
            <a:ext cx="9521841" cy="216564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eaLnBrk="0" hangingPunct="0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Автор: Листопадова Е.В.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учитель математики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МБОУ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лицея № 82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п. Каменоломни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32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Презентация к уроку </a:t>
            </a:r>
          </a:p>
          <a:p>
            <a:pPr algn="ctr"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математике  в 5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классе</a:t>
            </a:r>
          </a:p>
        </p:txBody>
      </p:sp>
      <p:pic>
        <p:nvPicPr>
          <p:cNvPr id="14" name="Рисунок 13" descr="getImageCAZUKA5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000500"/>
            <a:ext cx="1357312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TFA_121026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5" y="3143248"/>
            <a:ext cx="230345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57158" y="785794"/>
            <a:ext cx="84296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ТРАНСПОРТИР</a:t>
            </a:r>
            <a:r>
              <a:rPr lang="ru-RU" sz="5400" i="1" dirty="0" smtClean="0"/>
              <a:t> </a:t>
            </a:r>
            <a:endParaRPr lang="ru-RU" sz="5400" i="1" dirty="0"/>
          </a:p>
        </p:txBody>
      </p:sp>
      <p:pic>
        <p:nvPicPr>
          <p:cNvPr id="9218" name="Picture 2" descr="http://www.xxlbook.ru/imgh497833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857364"/>
            <a:ext cx="6000792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35731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 b="1" dirty="0"/>
          </a:p>
          <a:p>
            <a:endParaRPr lang="ru-RU" sz="2400" dirty="0"/>
          </a:p>
        </p:txBody>
      </p:sp>
      <p:pic>
        <p:nvPicPr>
          <p:cNvPr id="4098" name="Picture 2" descr="c08f10503b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33426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285784" y="500042"/>
            <a:ext cx="9429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</a:rPr>
              <a:t>Измерительная рулетка</a:t>
            </a:r>
            <a:endParaRPr lang="ru-RU" sz="5400" b="1" dirty="0">
              <a:ln w="10541" cmpd="sng">
                <a:solidFill>
                  <a:srgbClr val="D34817">
                    <a:shade val="88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68560" y="620688"/>
            <a:ext cx="1008112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4400" b="1" spc="150" dirty="0" smtClean="0">
                <a:ln w="11430"/>
                <a:solidFill>
                  <a:srgbClr val="F8F8F8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ТЕРМОМЕТР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TFA_121026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1" y="1643050"/>
            <a:ext cx="387654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?id=390405623-2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700092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571480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   ШТАНГЕНЦИРКУЛЬ</a:t>
            </a:r>
            <a:endParaRPr lang="ru-RU" sz="54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0" y="0"/>
            <a:ext cx="911225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ЧАСЫ</a:t>
            </a:r>
            <a:endParaRPr lang="ru-RU" sz="6000" b="1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122" name="Picture 2" descr="x_c901be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7" y="1214422"/>
            <a:ext cx="592935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85784" y="0"/>
            <a:ext cx="964907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Andalus" pitchFamily="18" charset="-78"/>
              </a:rPr>
              <a:t>ВЕСЫ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Andalus" pitchFamily="18" charset="-78"/>
            </a:endParaRPr>
          </a:p>
        </p:txBody>
      </p:sp>
      <p:pic>
        <p:nvPicPr>
          <p:cNvPr id="5" name="Picture 12" descr="j01777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052733"/>
            <a:ext cx="4357718" cy="54587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Image1"/>
          <p:cNvPicPr>
            <a:picLocks noChangeAspect="1" noChangeArrowheads="1"/>
          </p:cNvPicPr>
          <p:nvPr/>
        </p:nvPicPr>
        <p:blipFill>
          <a:blip r:embed="rId2"/>
          <a:srcRect l="53566" t="44098"/>
          <a:stretch>
            <a:fillRect/>
          </a:stretch>
        </p:blipFill>
        <p:spPr bwMode="auto">
          <a:xfrm>
            <a:off x="1785918" y="1285860"/>
            <a:ext cx="5572164" cy="52614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5786" y="-285776"/>
            <a:ext cx="77153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400" b="1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ndalus" pitchFamily="18" charset="-78"/>
            </a:endParaRPr>
          </a:p>
          <a:p>
            <a:pPr algn="ctr">
              <a:defRPr/>
            </a:pP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Andalus" pitchFamily="18" charset="-78"/>
              </a:rPr>
              <a:t>ВЕСЫ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  <a:cs typeface="Andalus" pitchFamily="18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-1000164" y="357166"/>
            <a:ext cx="11358642" cy="157162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Датчики в салоне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автомобиля</a:t>
            </a:r>
          </a:p>
        </p:txBody>
      </p:sp>
      <p:pic>
        <p:nvPicPr>
          <p:cNvPr id="10242" name="Picture 2" descr="http://s3.images.drive2.ru/car.journal.photos/x3/4400/000/000/132/426/88cd65a970e6f184-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48276"/>
            <a:ext cx="7286676" cy="45925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Image1"/>
          <p:cNvPicPr>
            <a:picLocks noChangeAspect="1" noChangeArrowheads="1"/>
          </p:cNvPicPr>
          <p:nvPr/>
        </p:nvPicPr>
        <p:blipFill>
          <a:blip r:embed="rId2"/>
          <a:srcRect l="53906" t="7599" r="29851" b="9676"/>
          <a:stretch>
            <a:fillRect/>
          </a:stretch>
        </p:blipFill>
        <p:spPr bwMode="auto">
          <a:xfrm>
            <a:off x="533400" y="0"/>
            <a:ext cx="209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8" descr="Image1"/>
          <p:cNvPicPr>
            <a:picLocks noChangeAspect="1" noChangeArrowheads="1"/>
          </p:cNvPicPr>
          <p:nvPr/>
        </p:nvPicPr>
        <p:blipFill>
          <a:blip r:embed="rId2"/>
          <a:srcRect l="32275" t="13248" r="53694" b="14388"/>
          <a:stretch>
            <a:fillRect/>
          </a:stretch>
        </p:blipFill>
        <p:spPr bwMode="auto">
          <a:xfrm>
            <a:off x="3124200" y="0"/>
            <a:ext cx="2068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Image1"/>
          <p:cNvPicPr>
            <a:picLocks noChangeAspect="1" noChangeArrowheads="1"/>
          </p:cNvPicPr>
          <p:nvPr/>
        </p:nvPicPr>
        <p:blipFill>
          <a:blip r:embed="rId2"/>
          <a:srcRect l="8853" t="12825" r="74904" b="16133"/>
          <a:stretch>
            <a:fillRect/>
          </a:stretch>
        </p:blipFill>
        <p:spPr bwMode="auto">
          <a:xfrm>
            <a:off x="5562600" y="0"/>
            <a:ext cx="2339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5400" smtClean="0"/>
              <a:t>   А(3)</a:t>
            </a:r>
          </a:p>
          <a:p>
            <a:pPr eaLnBrk="1" hangingPunct="1">
              <a:buFont typeface="Arial" charset="0"/>
              <a:buNone/>
            </a:pPr>
            <a:r>
              <a:rPr lang="ru-RU" sz="5400" smtClean="0"/>
              <a:t>   В(45)</a:t>
            </a:r>
          </a:p>
          <a:p>
            <a:pPr eaLnBrk="1" hangingPunct="1">
              <a:buFont typeface="Arial" charset="0"/>
              <a:buNone/>
            </a:pPr>
            <a:r>
              <a:rPr lang="ru-RU" sz="5400" smtClean="0"/>
              <a:t>   С(57)</a:t>
            </a:r>
          </a:p>
          <a:p>
            <a:pPr eaLnBrk="1" hangingPunct="1">
              <a:buFont typeface="Arial" charset="0"/>
              <a:buNone/>
            </a:pPr>
            <a:r>
              <a:rPr lang="ru-RU" sz="5400" smtClean="0"/>
              <a:t>   Р(2)</a:t>
            </a:r>
          </a:p>
          <a:p>
            <a:pPr eaLnBrk="1" hangingPunct="1">
              <a:buFont typeface="Arial" charset="0"/>
              <a:buNone/>
            </a:pPr>
            <a:r>
              <a:rPr lang="ru-RU" sz="5400" smtClean="0"/>
              <a:t>   Т(0)</a:t>
            </a:r>
          </a:p>
        </p:txBody>
      </p:sp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Прочитать :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1143000" y="457200"/>
            <a:ext cx="640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/>
              <a:t>Вычислить устно:</a:t>
            </a:r>
          </a:p>
        </p:txBody>
      </p:sp>
      <p:sp>
        <p:nvSpPr>
          <p:cNvPr id="3075" name="TextBox 12"/>
          <p:cNvSpPr txBox="1">
            <a:spLocks noChangeArrowheads="1"/>
          </p:cNvSpPr>
          <p:nvPr/>
        </p:nvSpPr>
        <p:spPr bwMode="auto">
          <a:xfrm>
            <a:off x="1219200" y="1524000"/>
            <a:ext cx="3124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4800" dirty="0"/>
              <a:t>37+27=</a:t>
            </a:r>
          </a:p>
          <a:p>
            <a:pPr eaLnBrk="0" hangingPunct="0"/>
            <a:r>
              <a:rPr lang="ru-RU" sz="4800" dirty="0"/>
              <a:t>44+19=</a:t>
            </a:r>
          </a:p>
          <a:p>
            <a:pPr eaLnBrk="0" hangingPunct="0"/>
            <a:r>
              <a:rPr lang="ru-RU" sz="4800" dirty="0"/>
              <a:t>28+18=</a:t>
            </a:r>
          </a:p>
          <a:p>
            <a:pPr eaLnBrk="0" hangingPunct="0"/>
            <a:r>
              <a:rPr lang="ru-RU" sz="4800" dirty="0"/>
              <a:t>54+26=</a:t>
            </a:r>
          </a:p>
          <a:p>
            <a:pPr eaLnBrk="0" hangingPunct="0"/>
            <a:r>
              <a:rPr lang="ru-RU" sz="4800" dirty="0"/>
              <a:t>27+15=</a:t>
            </a:r>
          </a:p>
        </p:txBody>
      </p:sp>
      <p:sp>
        <p:nvSpPr>
          <p:cNvPr id="3076" name="TextBox 14"/>
          <p:cNvSpPr txBox="1">
            <a:spLocks noChangeArrowheads="1"/>
          </p:cNvSpPr>
          <p:nvPr/>
        </p:nvSpPr>
        <p:spPr bwMode="auto">
          <a:xfrm>
            <a:off x="4876800" y="1524000"/>
            <a:ext cx="3505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4800" dirty="0"/>
              <a:t>   41-12=</a:t>
            </a:r>
          </a:p>
          <a:p>
            <a:pPr eaLnBrk="0" hangingPunct="0"/>
            <a:r>
              <a:rPr lang="ru-RU" sz="4800" dirty="0"/>
              <a:t>   36-18=</a:t>
            </a:r>
          </a:p>
          <a:p>
            <a:pPr eaLnBrk="0" hangingPunct="0"/>
            <a:r>
              <a:rPr lang="ru-RU" sz="4800" dirty="0"/>
              <a:t>   22-15=</a:t>
            </a:r>
          </a:p>
          <a:p>
            <a:pPr eaLnBrk="0" hangingPunct="0"/>
            <a:r>
              <a:rPr lang="ru-RU" sz="4800" dirty="0"/>
              <a:t>   68-29=</a:t>
            </a:r>
          </a:p>
          <a:p>
            <a:pPr eaLnBrk="0" hangingPunct="0"/>
            <a:r>
              <a:rPr lang="ru-RU" sz="4800" dirty="0"/>
              <a:t>   56-17=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41682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Домашнее задание: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84138" y="2790825"/>
            <a:ext cx="51085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 smtClean="0"/>
              <a:t>п.4 </a:t>
            </a:r>
            <a:r>
              <a:rPr lang="ru-RU" sz="5400" dirty="0"/>
              <a:t>стр. </a:t>
            </a:r>
            <a:r>
              <a:rPr lang="ru-RU" sz="5400" dirty="0" smtClean="0"/>
              <a:t>21-22 </a:t>
            </a:r>
            <a:endParaRPr lang="ru-RU" sz="5400" dirty="0"/>
          </a:p>
          <a:p>
            <a:r>
              <a:rPr lang="ru-RU" sz="5400" dirty="0" smtClean="0"/>
              <a:t> №137,138,144</a:t>
            </a:r>
            <a:endParaRPr lang="ru-RU" sz="5400" dirty="0"/>
          </a:p>
        </p:txBody>
      </p:sp>
      <p:pic>
        <p:nvPicPr>
          <p:cNvPr id="32772" name="Picture 6" descr="C:\Users\юля\AppData\Local\Microsoft\Windows\Temporary Internet Files\Content.IE5\I3W2Y3G4\MC90041239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2713" y="2849563"/>
            <a:ext cx="3875087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91440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524000" y="2514600"/>
            <a:ext cx="228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4000" b="1"/>
              <a:t>    </a:t>
            </a:r>
            <a:r>
              <a:rPr lang="ru-RU" sz="44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4648200" y="3124200"/>
            <a:ext cx="76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4400" b="1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5127" name="Прямоугольник 7"/>
          <p:cNvSpPr>
            <a:spLocks noChangeArrowheads="1"/>
          </p:cNvSpPr>
          <p:nvPr/>
        </p:nvSpPr>
        <p:spPr bwMode="auto">
          <a:xfrm>
            <a:off x="7696200" y="3048000"/>
            <a:ext cx="99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4800" b="1">
                <a:solidFill>
                  <a:srgbClr val="FF0000"/>
                </a:solidFill>
              </a:rPr>
              <a:t>С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066800" y="914400"/>
            <a:ext cx="7086600" cy="5257800"/>
          </a:xfrm>
          <a:prstGeom prst="triangle">
            <a:avLst/>
          </a:prstGeom>
          <a:solidFill>
            <a:srgbClr val="36B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173" name="TextBox 9"/>
          <p:cNvSpPr txBox="1">
            <a:spLocks noChangeArrowheads="1"/>
          </p:cNvSpPr>
          <p:nvPr/>
        </p:nvSpPr>
        <p:spPr bwMode="auto">
          <a:xfrm>
            <a:off x="4343400" y="3048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4343400" y="0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5400"/>
              <a:t>А</a:t>
            </a:r>
          </a:p>
        </p:txBody>
      </p:sp>
      <p:sp>
        <p:nvSpPr>
          <p:cNvPr id="7175" name="TextBox 11"/>
          <p:cNvSpPr txBox="1">
            <a:spLocks noChangeArrowheads="1"/>
          </p:cNvSpPr>
          <p:nvPr/>
        </p:nvSpPr>
        <p:spPr bwMode="auto">
          <a:xfrm>
            <a:off x="533400" y="5943600"/>
            <a:ext cx="685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5400"/>
              <a:t>В</a:t>
            </a:r>
          </a:p>
        </p:txBody>
      </p:sp>
      <p:sp>
        <p:nvSpPr>
          <p:cNvPr id="7176" name="TextBox 12"/>
          <p:cNvSpPr txBox="1">
            <a:spLocks noChangeArrowheads="1"/>
          </p:cNvSpPr>
          <p:nvPr/>
        </p:nvSpPr>
        <p:spPr bwMode="auto">
          <a:xfrm>
            <a:off x="8305800" y="5715000"/>
            <a:ext cx="685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5400"/>
              <a:t>С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5143500"/>
            <a:ext cx="1335087" cy="1296988"/>
          </a:xfrm>
          <a:prstGeom prst="rect">
            <a:avLst/>
          </a:prstGeom>
          <a:solidFill>
            <a:srgbClr val="00FF00"/>
          </a:solidFill>
          <a:ln>
            <a:solidFill>
              <a:srgbClr val="66FF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Блок-схема: данные 2"/>
          <p:cNvSpPr/>
          <p:nvPr/>
        </p:nvSpPr>
        <p:spPr>
          <a:xfrm>
            <a:off x="3771900" y="3187700"/>
            <a:ext cx="1876425" cy="1257300"/>
          </a:xfrm>
          <a:prstGeom prst="flowChartInputOutpu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7496175" y="2986088"/>
            <a:ext cx="1198563" cy="1458912"/>
          </a:xfrm>
          <a:prstGeom prst="flowChartMagneticDisk">
            <a:avLst/>
          </a:prstGeom>
          <a:solidFill>
            <a:srgbClr val="9F5FCF"/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5" name="Блок-схема: решение 4"/>
          <p:cNvSpPr/>
          <p:nvPr/>
        </p:nvSpPr>
        <p:spPr>
          <a:xfrm>
            <a:off x="7097713" y="1071563"/>
            <a:ext cx="2046287" cy="1370012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0063" y="1214438"/>
            <a:ext cx="1943100" cy="1141412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037013" y="1160463"/>
            <a:ext cx="1403350" cy="1403350"/>
          </a:xfrm>
          <a:prstGeom prst="ellipse">
            <a:avLst/>
          </a:prstGeom>
          <a:solidFill>
            <a:srgbClr val="E13D70"/>
          </a:solidFill>
          <a:ln>
            <a:solidFill>
              <a:srgbClr val="E13D7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687388" y="2924175"/>
            <a:ext cx="1431925" cy="1433513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4089400" y="5032375"/>
            <a:ext cx="1349375" cy="1349375"/>
          </a:xfrm>
          <a:prstGeom prst="cube">
            <a:avLst/>
          </a:prstGeom>
          <a:solidFill>
            <a:srgbClr val="A50021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10800000">
            <a:off x="7356475" y="5141913"/>
            <a:ext cx="1528763" cy="1182687"/>
          </a:xfrm>
          <a:prstGeom prst="trapezoid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Геометрические фигуры</a:t>
            </a:r>
            <a:endParaRPr lang="ru-RU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64755" y="2365773"/>
            <a:ext cx="476793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882344" y="2463279"/>
            <a:ext cx="476793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2524423"/>
            <a:ext cx="476793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900275" y="6381327"/>
            <a:ext cx="476793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140614" y="4347865"/>
            <a:ext cx="428511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710744" y="4458056"/>
            <a:ext cx="238397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882344" y="4500265"/>
            <a:ext cx="476793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506109" y="6381328"/>
            <a:ext cx="476793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67137" y="6396335"/>
            <a:ext cx="59794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357166"/>
            <a:ext cx="8305800" cy="1928826"/>
          </a:xfrm>
        </p:spPr>
        <p:txBody>
          <a:bodyPr/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шкала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9144000" cy="303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/>
          <p:cNvSpPr/>
          <p:nvPr/>
        </p:nvSpPr>
        <p:spPr>
          <a:xfrm>
            <a:off x="4857752" y="1285860"/>
            <a:ext cx="3643338" cy="164307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0" y="1142984"/>
            <a:ext cx="3357586" cy="164307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штрихи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858016" y="5857892"/>
            <a:ext cx="428628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357818" y="5857892"/>
            <a:ext cx="35719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43504" y="571480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деления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72074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Прямая со стрелкой 26"/>
          <p:cNvCxnSpPr/>
          <p:nvPr/>
        </p:nvCxnSpPr>
        <p:spPr>
          <a:xfrm rot="5400000">
            <a:off x="4929190" y="4071942"/>
            <a:ext cx="2714644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6179355" y="4179099"/>
            <a:ext cx="2928958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464315" y="3750471"/>
            <a:ext cx="3071834" cy="12858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1"/>
          </p:cNvCxnSpPr>
          <p:nvPr/>
        </p:nvCxnSpPr>
        <p:spPr>
          <a:xfrm rot="10800000" flipH="1" flipV="1">
            <a:off x="685800" y="2578608"/>
            <a:ext cx="1100118" cy="34221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643570" y="5786454"/>
            <a:ext cx="857256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215206" y="5786454"/>
            <a:ext cx="785818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/>
          </p:cNvSpPr>
          <p:nvPr>
            <p:ph idx="1"/>
          </p:nvPr>
        </p:nvSpPr>
        <p:spPr>
          <a:xfrm>
            <a:off x="-323850" y="6884988"/>
            <a:ext cx="8229600" cy="43243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4" name="Picture 2" descr="http://www.photo-dictionary.com/photofiles/list/620/4139rule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652794"/>
            <a:ext cx="7358114" cy="45146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85918" y="714356"/>
            <a:ext cx="557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+mn-lt"/>
              </a:rPr>
              <a:t>ЛИНЕЙКА</a:t>
            </a:r>
            <a:endParaRPr lang="ru-RU" sz="5400" b="1" dirty="0">
              <a:latin typeface="+mn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071670" y="5786454"/>
            <a:ext cx="5072098" cy="830997"/>
          </a:xfrm>
          <a:prstGeom prst="rect">
            <a:avLst/>
          </a:prstGeom>
          <a:solidFill>
            <a:srgbClr val="9F5FC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   </a:t>
            </a:r>
            <a:r>
              <a:rPr lang="ru-RU" sz="2400" b="1" dirty="0" smtClean="0"/>
              <a:t>АНДРЕС ЦЕЛЬСИЙ</a:t>
            </a:r>
          </a:p>
          <a:p>
            <a:pPr algn="ctr"/>
            <a:r>
              <a:rPr lang="ru-RU" sz="2400" b="1" dirty="0" smtClean="0"/>
              <a:t> (1701-1744)</a:t>
            </a:r>
            <a:endParaRPr lang="ru-RU" sz="2400" b="1" dirty="0"/>
          </a:p>
        </p:txBody>
      </p:sp>
      <p:pic>
        <p:nvPicPr>
          <p:cNvPr id="2050" name="Picture 2" descr="C:\Users\админ\Desktop\уроки 5 класс\Anders-Celsius-Head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-214338"/>
            <a:ext cx="5000642" cy="5973008"/>
          </a:xfrm>
          <a:prstGeom prst="rect">
            <a:avLst/>
          </a:prstGeom>
          <a:noFill/>
        </p:spPr>
      </p:pic>
      <p:pic>
        <p:nvPicPr>
          <p:cNvPr id="11" name="Picture 8" descr="Image1"/>
          <p:cNvPicPr>
            <a:picLocks noChangeAspect="1" noChangeArrowheads="1"/>
          </p:cNvPicPr>
          <p:nvPr/>
        </p:nvPicPr>
        <p:blipFill>
          <a:blip r:embed="rId3"/>
          <a:srcRect l="32275" t="13248" r="53694" b="14388"/>
          <a:stretch>
            <a:fillRect/>
          </a:stretch>
        </p:blipFill>
        <p:spPr bwMode="auto">
          <a:xfrm>
            <a:off x="7429520" y="1071546"/>
            <a:ext cx="1143008" cy="46434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9" grpId="1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Городс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Другая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000000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2156</TotalTime>
  <Words>117</Words>
  <Application>Microsoft Office PowerPoint</Application>
  <PresentationFormat>Экран (4:3)</PresentationFormat>
  <Paragraphs>64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Городская</vt:lpstr>
      <vt:lpstr>Бумажная</vt:lpstr>
      <vt:lpstr>Модульная</vt:lpstr>
      <vt:lpstr>Слайд 1</vt:lpstr>
      <vt:lpstr>Слайд 2</vt:lpstr>
      <vt:lpstr>Слайд 3</vt:lpstr>
      <vt:lpstr>Слайд 4</vt:lpstr>
      <vt:lpstr>Слайд 5</vt:lpstr>
      <vt:lpstr>шкала</vt:lpstr>
      <vt:lpstr>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Датчики в салоне  автомобиля</vt:lpstr>
      <vt:lpstr>Слайд 18</vt:lpstr>
      <vt:lpstr>Прочитать :</vt:lpstr>
      <vt:lpstr>Слайд 20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Соц. опрос</dc:title>
  <dc:creator>Алексей</dc:creator>
  <cp:lastModifiedBy>админ</cp:lastModifiedBy>
  <cp:revision>209</cp:revision>
  <dcterms:created xsi:type="dcterms:W3CDTF">2011-01-10T09:51:12Z</dcterms:created>
  <dcterms:modified xsi:type="dcterms:W3CDTF">2013-02-03T18:30:09Z</dcterms:modified>
</cp:coreProperties>
</file>