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279" r:id="rId3"/>
    <p:sldId id="262" r:id="rId4"/>
    <p:sldId id="261" r:id="rId5"/>
    <p:sldId id="264" r:id="rId6"/>
    <p:sldId id="263" r:id="rId7"/>
    <p:sldId id="289" r:id="rId8"/>
    <p:sldId id="284" r:id="rId9"/>
    <p:sldId id="277" r:id="rId10"/>
    <p:sldId id="278" r:id="rId11"/>
    <p:sldId id="281" r:id="rId12"/>
    <p:sldId id="265" r:id="rId13"/>
    <p:sldId id="258" r:id="rId14"/>
    <p:sldId id="276" r:id="rId15"/>
    <p:sldId id="267" r:id="rId16"/>
    <p:sldId id="268" r:id="rId17"/>
    <p:sldId id="270" r:id="rId18"/>
    <p:sldId id="269" r:id="rId19"/>
    <p:sldId id="280" r:id="rId20"/>
    <p:sldId id="286" r:id="rId21"/>
    <p:sldId id="282" r:id="rId22"/>
    <p:sldId id="283" r:id="rId23"/>
    <p:sldId id="28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607" autoAdjust="0"/>
    <p:restoredTop sz="94660"/>
  </p:normalViewPr>
  <p:slideViewPr>
    <p:cSldViewPr showGuides="1">
      <p:cViewPr varScale="1">
        <p:scale>
          <a:sx n="77" d="100"/>
          <a:sy n="77" d="100"/>
        </p:scale>
        <p:origin x="-4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5797E-5BAB-4DD6-8B22-79627EDA4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0414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9B34B-C258-47BB-BD48-9394C7431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1364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D87BA-F0F2-4145-960C-C1D15AD75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979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A29BC-D050-4CF5-A5BA-3B68F77F0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322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C3DAF-7AB9-49D0-B2F3-469D3C4A7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715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085F3-DDDB-41F6-AC8B-BED122E2F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679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52DDF-3E1F-4407-8DB2-97068FF7E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6478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1F257-D5EA-4721-9B2D-ADE08B25B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8833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823F3-CFD5-4605-B1A7-84876D016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769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AF8AE-82D3-4E24-B6E7-B4ADFB853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8236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46268-EAF5-48E0-8B72-8D7749942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046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83293-EF30-4668-881B-4A6DAE8EB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234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41216C4-F348-47CA-ACCF-7BA838966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0" y="1676400"/>
            <a:ext cx="9144000" cy="182880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dirty="0" smtClean="0">
                <a:latin typeface="Times New Roman" pitchFamily="18" charset="0"/>
              </a:rPr>
              <a:t>«В любое время года,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sz="quarter" idx="1"/>
          </p:nvPr>
        </p:nvSpPr>
        <p:spPr>
          <a:xfrm>
            <a:off x="0" y="3124200"/>
            <a:ext cx="9144000" cy="1219200"/>
          </a:xfrm>
        </p:spPr>
        <p:txBody>
          <a:bodyPr/>
          <a:lstStyle/>
          <a:p>
            <a:pPr>
              <a:defRPr/>
            </a:pPr>
            <a:r>
              <a:rPr lang="ru-RU" sz="6000" smtClean="0">
                <a:solidFill>
                  <a:srgbClr val="E5FFFF"/>
                </a:solidFill>
                <a:latin typeface="Times New Roman" pitchFamily="18" charset="0"/>
                <a:ea typeface="+mj-ea"/>
                <a:cs typeface="+mj-cs"/>
              </a:rPr>
              <a:t>хорошая погода!»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28600" y="533400"/>
            <a:ext cx="4343400" cy="639763"/>
          </a:xfrm>
        </p:spPr>
        <p:txBody>
          <a:bodyPr anchor="ctr"/>
          <a:lstStyle/>
          <a:p>
            <a:pPr algn="ctr">
              <a:defRPr/>
            </a:pP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ГРАДУСЫ ТЕПЛА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09600" y="2057400"/>
            <a:ext cx="3600000" cy="360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572000" y="533400"/>
            <a:ext cx="4267200" cy="639763"/>
          </a:xfrm>
        </p:spPr>
        <p:txBody>
          <a:bodyPr anchor="ctr"/>
          <a:lstStyle/>
          <a:p>
            <a:pPr algn="ctr">
              <a:defRPr/>
            </a:pP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ГРАДУСЫ ХОЛОДА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953000" y="2057400"/>
            <a:ext cx="3600000" cy="360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838200"/>
          </a:xfrm>
        </p:spPr>
        <p:txBody>
          <a:bodyPr/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800600" y="1066800"/>
            <a:ext cx="3960000" cy="5280000"/>
          </a:xfr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52400" y="990600"/>
            <a:ext cx="4343400" cy="5410200"/>
          </a:xfrm>
        </p:spPr>
        <p:txBody>
          <a:bodyPr anchor="ctr"/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сейчас все встанем дружно,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Отдохнуть немножко нужно.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Чтобы отдых пальцам дать,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Руками надо помахать.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Чтобы отдохнули ноги,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Мы попрыгаем немного.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Повернёмся вправо, влево,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Наконец присядем смело!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 теперь бежим вприпрыжку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Молодцы, мы, ребятишки!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Замедляем дружно шаг.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на месте стой, вот так!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 теперь мы сядем дружно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Нам ещё работать нужно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7000" y="1708150"/>
            <a:ext cx="6750000" cy="450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1828800"/>
            <a:ext cx="5791200" cy="4267200"/>
          </a:xfrm>
        </p:spPr>
        <p:txBody>
          <a:bodyPr/>
          <a:lstStyle/>
          <a:p>
            <a:pPr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синем небе,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 по речке,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Белые плывут овечки.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Держат путь издалека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 зовут их? ...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46463" y="6180138"/>
            <a:ext cx="22796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kern="0" dirty="0">
                <a:solidFill>
                  <a:srgbClr val="E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ОБЛАКА</a:t>
            </a:r>
            <a:endParaRPr lang="ru-RU" sz="4000" dirty="0"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76200"/>
            <a:ext cx="7924800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kern="0" dirty="0">
                <a:solidFill>
                  <a:srgbClr val="E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Облака – это скопление крошечных капелек воды или малюсеньких льдинок (в холодную погоду), водяной пар, сгустившийся в атмосфере. Водяной пар всегда есть в воздухе. Вода постоянно, при любой температуре испаряется, поднимается вверх, и таим образом на небе возникают облака.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8"/>
          <p:cNvSpPr>
            <a:spLocks noGrp="1" noChangeArrowheads="1"/>
          </p:cNvSpPr>
          <p:nvPr>
            <p:ph sz="quarter" idx="4"/>
          </p:nvPr>
        </p:nvSpPr>
        <p:spPr>
          <a:xfrm>
            <a:off x="5943600" y="2959100"/>
            <a:ext cx="2971800" cy="855663"/>
          </a:xfrm>
        </p:spPr>
        <p:txBody>
          <a:bodyPr anchor="ctr"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ПЕРЕМЕННАЯ ОБЛАЧНОСТЬ</a:t>
            </a:r>
          </a:p>
        </p:txBody>
      </p:sp>
      <p:pic>
        <p:nvPicPr>
          <p:cNvPr id="8195" name="Picture 9" descr="Копия 02857159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57200" y="353400"/>
            <a:ext cx="2388522" cy="180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10" descr="Копия (2) 02857159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57200" y="2487000"/>
            <a:ext cx="2391673" cy="180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11" descr="Копия (3) 02857159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57200" y="4621281"/>
            <a:ext cx="2397125" cy="179863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http://meteoweb.ru/img/clouds/symbols/no_cloud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44200" y="533400"/>
            <a:ext cx="1440000" cy="1440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http://meteoweb.ru/img/clouds/symbols/5tenths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44200" y="2667000"/>
            <a:ext cx="1440000" cy="1440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http://meteoweb.ru/img/clouds/symbols/10tenths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44200" y="4800600"/>
            <a:ext cx="1440000" cy="1440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6019800" y="839788"/>
            <a:ext cx="2895600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БЕЗОБЛАЧНО</a:t>
            </a:r>
          </a:p>
        </p:txBody>
      </p:sp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6019800" y="5127625"/>
            <a:ext cx="289560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СПЛОШНАЯ ОБЛАЧНОСТЬ</a:t>
            </a:r>
          </a:p>
        </p:txBody>
      </p:sp>
      <p:pic>
        <p:nvPicPr>
          <p:cNvPr id="10251" name="Picture 11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844200" y="368340"/>
            <a:ext cx="1800000" cy="180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847118" y="2507782"/>
            <a:ext cx="1800000" cy="180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847118" y="4620600"/>
            <a:ext cx="1800000" cy="180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build="p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098800" y="2895600"/>
            <a:ext cx="2895600" cy="609600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ПЕРИСТЫЕ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97004" y="304800"/>
            <a:ext cx="3780000" cy="252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Объект 8"/>
          <p:cNvPicPr>
            <a:picLocks noGrp="1" noChangeAspect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4800" y="3962400"/>
            <a:ext cx="3776737" cy="252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29200" y="3962400"/>
            <a:ext cx="3776991" cy="252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" name="Прямоугольник 11"/>
          <p:cNvSpPr/>
          <p:nvPr/>
        </p:nvSpPr>
        <p:spPr>
          <a:xfrm>
            <a:off x="1143000" y="3340100"/>
            <a:ext cx="2146300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kern="0" dirty="0">
                <a:solidFill>
                  <a:srgbClr val="E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КУЧЕВЫЕ</a:t>
            </a:r>
            <a:endParaRPr lang="ru-RU" sz="3200" dirty="0"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15000" y="3335338"/>
            <a:ext cx="246221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kern="0" dirty="0">
                <a:solidFill>
                  <a:srgbClr val="E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СЛОИСТЫЕ</a:t>
            </a:r>
            <a:endParaRPr lang="ru-RU" sz="32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200" y="6248400"/>
            <a:ext cx="2895600" cy="6096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0" y="604381"/>
            <a:ext cx="8100000" cy="540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2027238"/>
            <a:ext cx="9144000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kern="0" dirty="0">
                <a:solidFill>
                  <a:srgbClr val="E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Ранним утром во дворе </a:t>
            </a:r>
          </a:p>
          <a:p>
            <a:pPr algn="ctr">
              <a:defRPr/>
            </a:pPr>
            <a:r>
              <a:rPr lang="ru-RU" sz="4000" kern="0" dirty="0">
                <a:solidFill>
                  <a:srgbClr val="E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Лед улегся на траве. </a:t>
            </a:r>
          </a:p>
          <a:p>
            <a:pPr algn="ctr">
              <a:defRPr/>
            </a:pPr>
            <a:r>
              <a:rPr lang="ru-RU" sz="4000" kern="0" dirty="0">
                <a:solidFill>
                  <a:srgbClr val="E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 весь луг стал светло-синий. </a:t>
            </a:r>
          </a:p>
          <a:p>
            <a:pPr algn="ctr">
              <a:defRPr/>
            </a:pPr>
            <a:r>
              <a:rPr lang="ru-RU" sz="4000" kern="0" dirty="0">
                <a:solidFill>
                  <a:srgbClr val="E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Серебром сверкает...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6096000"/>
            <a:ext cx="4419600" cy="762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347" y="609600"/>
            <a:ext cx="8087306" cy="540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2133600"/>
            <a:ext cx="914400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kern="0" dirty="0">
                <a:solidFill>
                  <a:srgbClr val="E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Вот так дивные проказы –</a:t>
            </a:r>
            <a:br>
              <a:rPr lang="ru-RU" sz="4000" kern="0" dirty="0">
                <a:solidFill>
                  <a:srgbClr val="E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000" kern="0" dirty="0">
                <a:solidFill>
                  <a:srgbClr val="E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 траве горят алмазы.</a:t>
            </a:r>
            <a:br>
              <a:rPr lang="ru-RU" sz="4000" kern="0" dirty="0">
                <a:solidFill>
                  <a:srgbClr val="E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000" kern="0" dirty="0">
                <a:solidFill>
                  <a:srgbClr val="E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Миллионы их, а все ж</a:t>
            </a:r>
            <a:br>
              <a:rPr lang="ru-RU" sz="4000" kern="0" dirty="0">
                <a:solidFill>
                  <a:srgbClr val="E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000" kern="0" dirty="0">
                <a:solidFill>
                  <a:srgbClr val="E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 сундучки не соберешь.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6172200"/>
            <a:ext cx="4419600" cy="6858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СНЕГ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395" y="609600"/>
            <a:ext cx="8093210" cy="540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2133600"/>
            <a:ext cx="9144000" cy="3170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kern="0" dirty="0">
                <a:solidFill>
                  <a:srgbClr val="E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Он все время занят делом. </a:t>
            </a:r>
          </a:p>
          <a:p>
            <a:pPr algn="ctr">
              <a:defRPr/>
            </a:pPr>
            <a:r>
              <a:rPr lang="ru-RU" sz="4000" kern="0" dirty="0">
                <a:solidFill>
                  <a:srgbClr val="E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Он не может зря идти. </a:t>
            </a:r>
            <a:br>
              <a:rPr lang="ru-RU" sz="4000" kern="0" dirty="0">
                <a:solidFill>
                  <a:srgbClr val="E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000" kern="0" dirty="0">
                <a:solidFill>
                  <a:srgbClr val="E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Он идет и красит белым </a:t>
            </a:r>
          </a:p>
          <a:p>
            <a:pPr algn="ctr">
              <a:defRPr/>
            </a:pPr>
            <a:r>
              <a:rPr lang="ru-RU" sz="4000" kern="0" dirty="0">
                <a:solidFill>
                  <a:srgbClr val="E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Все, что видит на пути.</a:t>
            </a:r>
            <a:br>
              <a:rPr lang="ru-RU" sz="4000" kern="0" dirty="0">
                <a:solidFill>
                  <a:srgbClr val="E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4000" kern="0" dirty="0">
              <a:solidFill>
                <a:srgbClr val="E5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0300" y="6172200"/>
            <a:ext cx="4343400" cy="6858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ТУМАН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821" y="609600"/>
            <a:ext cx="8094358" cy="540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1679575"/>
            <a:ext cx="914400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kern="0" dirty="0">
                <a:solidFill>
                  <a:srgbClr val="E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Молоко над речкой плыло, </a:t>
            </a:r>
          </a:p>
          <a:p>
            <a:pPr algn="ctr">
              <a:defRPr/>
            </a:pPr>
            <a:r>
              <a:rPr lang="ru-RU" sz="4000" kern="0" dirty="0">
                <a:solidFill>
                  <a:srgbClr val="E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Ничего не видно было.</a:t>
            </a:r>
            <a:br>
              <a:rPr lang="ru-RU" sz="4000" kern="0" dirty="0">
                <a:solidFill>
                  <a:srgbClr val="E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000" kern="0" dirty="0">
                <a:solidFill>
                  <a:srgbClr val="E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Растворилось молоко – </a:t>
            </a:r>
          </a:p>
          <a:p>
            <a:pPr algn="ctr">
              <a:defRPr/>
            </a:pPr>
            <a:r>
              <a:rPr lang="ru-RU" sz="4000" kern="0" dirty="0">
                <a:solidFill>
                  <a:srgbClr val="E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Стало видно далеко.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9" name="Picture 11" descr="IMG_508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1000" y="401782"/>
            <a:ext cx="3618000" cy="2412000"/>
          </a:xfr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40" name="Picture 12" descr="IMG_507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06900" y="403936"/>
            <a:ext cx="3618000" cy="2412000"/>
          </a:xfr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41" name="Picture 13" descr="IMG_509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0995" y="3449782"/>
            <a:ext cx="3616731" cy="2412000"/>
          </a:xfr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42" name="Picture 14" descr="IMG_507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06900" y="3451936"/>
            <a:ext cx="3618000" cy="2412000"/>
          </a:xfr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81000" y="5849938"/>
            <a:ext cx="3581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СНЕГ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81000" y="2784475"/>
            <a:ext cx="35814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ТУМАН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5145088" y="2797175"/>
            <a:ext cx="3581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5145088" y="5889625"/>
            <a:ext cx="3581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ПРИРОДНЫЕ ЯВЛЕНИЯ</a:t>
            </a:r>
          </a:p>
        </p:txBody>
      </p:sp>
      <p:pic>
        <p:nvPicPr>
          <p:cNvPr id="7171" name="Picture 6" descr="02857159[1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72840" y="1066800"/>
            <a:ext cx="7198319" cy="540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«ПРОГНОЗ ПОГОДЫ»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772" y="1066800"/>
            <a:ext cx="8098455" cy="540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72000"/>
          </a:xfrm>
        </p:spPr>
        <p:txBody>
          <a:bodyPr anchor="ctr"/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ü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Ожидается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переменная облачность,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осадки в виде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снега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температура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воздуха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градусов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ниже нуля.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ü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Ожидается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облачная погода, осадки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виде инея, температура воздуха 0 градусов.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ü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Ожидается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безоблачная погода, без осадков,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температура воздуха 20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градусов выше нуля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6" descr="02857159[1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04796" y="228600"/>
            <a:ext cx="8542011" cy="640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2209800"/>
            <a:ext cx="7772400" cy="1828800"/>
          </a:xfrm>
        </p:spPr>
        <p:txBody>
          <a:bodyPr/>
          <a:lstStyle/>
          <a:p>
            <a:pPr>
              <a:defRPr/>
            </a:pP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25665" y="609600"/>
            <a:ext cx="8092669" cy="540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685800"/>
            <a:ext cx="5791200" cy="51816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Дел у меня немало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белым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одеялом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Всю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землю укрываю,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 лед реки убираю,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Белю поля, дома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Зовут меня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24200" y="5938838"/>
            <a:ext cx="2895600" cy="708025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4000" kern="0" dirty="0">
                <a:solidFill>
                  <a:srgbClr val="E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ЗИМА</a:t>
            </a:r>
            <a:endParaRPr lang="ru-RU" sz="40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22000" y="609600"/>
            <a:ext cx="8100000" cy="540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6858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Зеленоглаза, весела,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Девица- красавица.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Нам в подарок принесла,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То что всем понравится: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Зелень - листьям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Нам - тепло,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Волшебство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- Чтоб все цвело.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Вслед ей прилетели птицы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- Песни петь все мастерицы.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Догадались, кто она?</a:t>
            </a:r>
            <a:endParaRPr lang="ru-RU" sz="36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124200" y="5943600"/>
            <a:ext cx="28956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kern="0" dirty="0">
                <a:solidFill>
                  <a:srgbClr val="E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000" kern="0" dirty="0">
                <a:solidFill>
                  <a:srgbClr val="E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ВЕСНА</a:t>
            </a:r>
            <a:endParaRPr lang="ru-RU" sz="40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382" y="609600"/>
            <a:ext cx="8093235" cy="540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162800" cy="55626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Распрекрасная пора!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Ждёт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её вся детвора.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Лес, озёра, луг с цветами,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Сад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 румяными плодами – 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Солнышком земля согрета,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Дарит людям радость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24200" y="5943600"/>
            <a:ext cx="28956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kern="0" dirty="0">
                <a:solidFill>
                  <a:srgbClr val="E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ЛЕТО</a:t>
            </a:r>
            <a:endParaRPr lang="ru-RU" sz="40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19248" y="609600"/>
            <a:ext cx="8105503" cy="540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52578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Несу я урожаи,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Поля вновь засеваю,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Птиц к югу отправляю,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Деревья раздеваю,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Но не касаюсь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сосен и ёлочек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Я -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38400" y="5943600"/>
            <a:ext cx="42672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kern="0" dirty="0">
                <a:solidFill>
                  <a:srgbClr val="E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ОСЕНЬ</a:t>
            </a:r>
            <a:endParaRPr lang="ru-RU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СМЕНА ВРЕМЁН ГОДА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09550" y="1268413"/>
            <a:ext cx="3154363" cy="2160587"/>
          </a:xfrm>
          <a:noFill/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138" y="4124325"/>
            <a:ext cx="3159125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78500" y="1268413"/>
            <a:ext cx="3155950" cy="2160587"/>
          </a:xfrm>
          <a:noFill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9138" y="4124325"/>
            <a:ext cx="3155950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552898" y="4179171"/>
            <a:ext cx="2052000" cy="205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552898" y="1305791"/>
            <a:ext cx="2052000" cy="205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0275" y="11113"/>
            <a:ext cx="7223125" cy="13716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ПОГОДА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1676400" y="1295400"/>
            <a:ext cx="6477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ТЕМПЕРАТУРА ВОЗДУХА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ОБЛАЧНОСТЬ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ОСАДКИ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ВЕТЕР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ВЛАЖНОСТЬ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ВОЗДУХА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АТМОСФЕРНОЕ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ДАВЛЕНИЕ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52600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Термометр – прибор, служащий для измерения температуры  воздуха,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тела человека и животных, воды и почвы.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828800"/>
            <a:ext cx="6480000" cy="4320000"/>
          </a:xfr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2215</TotalTime>
  <Words>230</Words>
  <Application>Microsoft Office PowerPoint</Application>
  <PresentationFormat>Экран (4:3)</PresentationFormat>
  <Paragraphs>57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Текстура</vt:lpstr>
      <vt:lpstr>«В любое время года,</vt:lpstr>
      <vt:lpstr>ПРИРОДНЫЕ ЯВЛЕНИЯ</vt:lpstr>
      <vt:lpstr>Дел у меня немало - Я белым одеялом Всю землю укрываю, В лед реки убираю, Белю поля, дома, Зовут меня ...</vt:lpstr>
      <vt:lpstr>Зеленоглаза, весела,  Девица- красавица.  Нам в подарок принесла,  То что всем понравится:  Зелень - листьям,  Нам - тепло,  Волшебство  - Чтоб все цвело.  Вслед ей прилетели птицы  - Песни петь все мастерицы.  Догадались, кто она?</vt:lpstr>
      <vt:lpstr>Распрекрасная пора!  Ждёт её вся детвора. Лес, озёра, луг с цветами,  Сад с румяными плодами –  Солнышком земля согрета, Дарит людям радость …</vt:lpstr>
      <vt:lpstr>Несу я урожаи, Поля вновь засеваю, Птиц к югу отправляю, Деревья раздеваю, Но не касаюсь сосен и ёлочек. Я - ...</vt:lpstr>
      <vt:lpstr>СМЕНА ВРЕМЁН ГОДА</vt:lpstr>
      <vt:lpstr>ПОГОДА</vt:lpstr>
      <vt:lpstr>Термометр – прибор, служащий для измерения температуры  воздуха,  тела человека и животных, воды и почвы.</vt:lpstr>
      <vt:lpstr>Слайд 10</vt:lpstr>
      <vt:lpstr>            ФИЗКУЛЬТМИНУТКА</vt:lpstr>
      <vt:lpstr>В синем небе, Как по речке, Белые плывут овечки. Держат путь издалека Как зовут их? ... </vt:lpstr>
      <vt:lpstr>Слайд 13</vt:lpstr>
      <vt:lpstr>ПЕРИСТЫЕ</vt:lpstr>
      <vt:lpstr>ИНЕЙ</vt:lpstr>
      <vt:lpstr>РОСА</vt:lpstr>
      <vt:lpstr>СНЕГ </vt:lpstr>
      <vt:lpstr>ТУМАН</vt:lpstr>
      <vt:lpstr>Слайд 19</vt:lpstr>
      <vt:lpstr>«ПРОГНОЗ ПОГОДЫ»</vt:lpstr>
      <vt:lpstr>Слайд 21</vt:lpstr>
      <vt:lpstr>Слайд 22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Владимир</dc:creator>
  <cp:lastModifiedBy>Tata</cp:lastModifiedBy>
  <cp:revision>80</cp:revision>
  <cp:lastPrinted>1601-01-01T00:00:00Z</cp:lastPrinted>
  <dcterms:created xsi:type="dcterms:W3CDTF">1601-01-01T00:00:00Z</dcterms:created>
  <dcterms:modified xsi:type="dcterms:W3CDTF">2013-04-16T20:20:34Z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