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0" r:id="rId15"/>
    <p:sldId id="269" r:id="rId16"/>
    <p:sldId id="264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8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80" autoAdjust="0"/>
  </p:normalViewPr>
  <p:slideViewPr>
    <p:cSldViewPr>
      <p:cViewPr>
        <p:scale>
          <a:sx n="66" d="100"/>
          <a:sy n="66" d="100"/>
        </p:scale>
        <p:origin x="-11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3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70CCF-CC47-4E4A-ACC2-528C73C60C01}" type="datetimeFigureOut">
              <a:rPr lang="ru-RU" smtClean="0"/>
              <a:t>23.01.2013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D9C79-95C1-4B20-92B8-FDC711A684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D9C79-95C1-4B20-92B8-FDC711A684F0}" type="slidenum">
              <a:rPr lang="ru-RU" smtClean="0"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8748-3CFA-4416-B01F-718B37FC0660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1243-EFE7-4C68-8495-4740A88C7E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8748-3CFA-4416-B01F-718B37FC0660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1243-EFE7-4C68-8495-4740A88C7E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8748-3CFA-4416-B01F-718B37FC0660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1243-EFE7-4C68-8495-4740A88C7E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8748-3CFA-4416-B01F-718B37FC0660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1243-EFE7-4C68-8495-4740A88C7E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8748-3CFA-4416-B01F-718B37FC0660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1243-EFE7-4C68-8495-4740A88C7E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8748-3CFA-4416-B01F-718B37FC0660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1243-EFE7-4C68-8495-4740A88C7E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8748-3CFA-4416-B01F-718B37FC0660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1243-EFE7-4C68-8495-4740A88C7E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8748-3CFA-4416-B01F-718B37FC0660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1243-EFE7-4C68-8495-4740A88C7E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8748-3CFA-4416-B01F-718B37FC0660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1243-EFE7-4C68-8495-4740A88C7E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8748-3CFA-4416-B01F-718B37FC0660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1243-EFE7-4C68-8495-4740A88C7E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8748-3CFA-4416-B01F-718B37FC0660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7401243-EFE7-4C68-8495-4740A88C7EC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798748-3CFA-4416-B01F-718B37FC0660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401243-EFE7-4C68-8495-4740A88C7EC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rds.rambler.ru/sendcard.html?id=885350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Кадырова Гузелия Альбертовна                            Идентификатор- 252-846-595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dirty="0" smtClean="0"/>
              <a:t>Интегрированный урок английского </a:t>
            </a:r>
          </a:p>
          <a:p>
            <a:pPr algn="ctr">
              <a:buNone/>
            </a:pPr>
            <a:r>
              <a:rPr lang="ru-RU" sz="2800" dirty="0" smtClean="0"/>
              <a:t>и немецкого языков в 6 классе</a:t>
            </a:r>
          </a:p>
          <a:p>
            <a:endParaRPr lang="ru-RU" sz="2800" dirty="0" smtClean="0"/>
          </a:p>
          <a:p>
            <a:pPr marL="457200" indent="-457200">
              <a:buAutoNum type="arabicPeriod"/>
            </a:pPr>
            <a:r>
              <a:rPr lang="ru-RU" sz="2800" dirty="0" smtClean="0"/>
              <a:t>Урок на тему «Пасха в Англии и Германии»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Тип урока – комбинированный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Выполнен учителем английского языка Кадыровой Г.А.  и учителем немецкого языка Хафизовой А.Р.  </a:t>
            </a:r>
          </a:p>
          <a:p>
            <a:pPr marL="457200" indent="-457200">
              <a:buNone/>
            </a:pPr>
            <a:r>
              <a:rPr lang="ru-RU" sz="2800" dirty="0" smtClean="0"/>
              <a:t>      МБОУ «СОШ №2» г. Мензелинска РТ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aster-ch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76672"/>
            <a:ext cx="4427984" cy="5733256"/>
          </a:xfrm>
          <a:noFill/>
          <a:ln/>
        </p:spPr>
      </p:pic>
      <p:pic>
        <p:nvPicPr>
          <p:cNvPr id="5" name="Picture 10" descr=" Пасх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91472" y="0"/>
            <a:ext cx="4752528" cy="3888730"/>
          </a:xfrm>
          <a:prstGeom prst="rect">
            <a:avLst/>
          </a:prstGeom>
          <a:noFill/>
          <a:ln/>
        </p:spPr>
      </p:pic>
      <p:pic>
        <p:nvPicPr>
          <p:cNvPr id="6" name="Рисунок 5" descr="2633646-n-n---noe----n--n-----n--oe--n-----noen-------n----n-n---noe-n--n--n---n--n-n-n-n----n-----n------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861048"/>
            <a:ext cx="2996952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.05.2011-Zuzino-2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4355976" cy="4248472"/>
          </a:xfrm>
        </p:spPr>
      </p:pic>
      <p:pic>
        <p:nvPicPr>
          <p:cNvPr id="5" name="Рисунок 4" descr="4.04.10_PASHA_7.04.10_Blagoveshchenie_0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500" y="1268760"/>
            <a:ext cx="4762500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628a1ecdd7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52736"/>
            <a:ext cx="3978738" cy="4893493"/>
          </a:xfrm>
          <a:noFill/>
          <a:ln/>
        </p:spPr>
      </p:pic>
      <p:pic>
        <p:nvPicPr>
          <p:cNvPr id="5" name="Рисунок 4" descr="bi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0"/>
            <a:ext cx="5148064" cy="3470523"/>
          </a:xfrm>
          <a:prstGeom prst="rect">
            <a:avLst/>
          </a:prstGeom>
        </p:spPr>
      </p:pic>
      <p:pic>
        <p:nvPicPr>
          <p:cNvPr id="7" name="Picture 6" descr="photo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995936" y="3429000"/>
            <a:ext cx="5148064" cy="3429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aa2c12b093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139951" cy="3501008"/>
          </a:xfrm>
        </p:spPr>
      </p:pic>
      <p:pic>
        <p:nvPicPr>
          <p:cNvPr id="5" name="Рисунок 4" descr="2011_04_23_jajzapasha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2568" y="0"/>
            <a:ext cx="5031432" cy="3513617"/>
          </a:xfrm>
          <a:prstGeom prst="rect">
            <a:avLst/>
          </a:prstGeom>
        </p:spPr>
      </p:pic>
      <p:pic>
        <p:nvPicPr>
          <p:cNvPr id="6" name="Рисунок 5" descr="пирог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3501008"/>
            <a:ext cx="4139952" cy="3356992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3501008"/>
            <a:ext cx="5004048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and081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980728"/>
            <a:ext cx="7776864" cy="539754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80px-WHEasterEggRoll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4287" cy="4005064"/>
          </a:xfrm>
          <a:prstGeom prst="rect">
            <a:avLst/>
          </a:prstGeom>
          <a:noFill/>
        </p:spPr>
      </p:pic>
      <p:pic>
        <p:nvPicPr>
          <p:cNvPr id="6" name="Рисунок 5" descr="http://s57.radikal.ru/i157/0904/e8/6f0c2beaf0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204864"/>
            <a:ext cx="4658668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12696072396468708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4644008" cy="4968552"/>
          </a:xfrm>
        </p:spPr>
      </p:pic>
      <p:pic>
        <p:nvPicPr>
          <p:cNvPr id="5" name="Рисунок 4" descr="384-Novruz_Prigane_cherez_koster_(142)-1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836712"/>
            <a:ext cx="4176464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03212059_1303_02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7920880" cy="56268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bbilder.net/gbbilder/Ostern/Frohe-Ostern/2roixx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1269412061_pervocvety-g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Кадырова Гузелия Альбертовна                            Идентификатор- 252-846-595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59352"/>
          </a:xfrm>
        </p:spPr>
        <p:txBody>
          <a:bodyPr/>
          <a:lstStyle/>
          <a:p>
            <a:pPr algn="ctr"/>
            <a:r>
              <a:rPr lang="en-US" dirty="0" smtClean="0"/>
              <a:t>GREAT BRITAIN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DEUTSCHLAND</a:t>
            </a:r>
            <a:endParaRPr lang="ru-RU" dirty="0"/>
          </a:p>
        </p:txBody>
      </p:sp>
      <p:pic>
        <p:nvPicPr>
          <p:cNvPr id="7" name="Содержимое 6" descr="flag_engl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212976"/>
            <a:ext cx="4040188" cy="2448272"/>
          </a:xfrm>
        </p:spPr>
      </p:pic>
      <p:pic>
        <p:nvPicPr>
          <p:cNvPr id="12" name="Содержимое 11" descr="german327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229678"/>
            <a:ext cx="4041775" cy="24163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pasxalnye-simvoly-chtim-tradicii!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611560" y="1484784"/>
            <a:ext cx="79563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rgbClr val="FFFF00"/>
                </a:solidFill>
              </a:rPr>
              <a:t>ПАСХА</a:t>
            </a:r>
            <a:endParaRPr lang="en-US" sz="6600" b="1" i="1" dirty="0" smtClean="0">
              <a:solidFill>
                <a:srgbClr val="FFFF00"/>
              </a:solidFill>
            </a:endParaRPr>
          </a:p>
          <a:p>
            <a:pPr algn="ctr"/>
            <a:r>
              <a:rPr lang="en-US" sz="6600" b="1" i="1" dirty="0" smtClean="0">
                <a:solidFill>
                  <a:srgbClr val="FFFF00"/>
                </a:solidFill>
              </a:rPr>
              <a:t>OSTERN</a:t>
            </a:r>
          </a:p>
          <a:p>
            <a:pPr algn="r"/>
            <a:r>
              <a:rPr lang="en-US" sz="6600" b="1" i="1" dirty="0" smtClean="0">
                <a:solidFill>
                  <a:srgbClr val="FFFF00"/>
                </a:solidFill>
              </a:rPr>
              <a:t>EASTER</a:t>
            </a:r>
          </a:p>
          <a:p>
            <a:pPr algn="ctr"/>
            <a:endParaRPr lang="ru-RU" sz="6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                           IM FRUHLING</a:t>
            </a:r>
          </a:p>
          <a:p>
            <a:pPr algn="just">
              <a:buNone/>
            </a:pPr>
            <a:r>
              <a:rPr lang="en-US" dirty="0" smtClean="0"/>
              <a:t>OSTERN           IM MARZ</a:t>
            </a:r>
          </a:p>
          <a:p>
            <a:pPr>
              <a:buNone/>
            </a:pPr>
            <a:r>
              <a:rPr lang="en-US" dirty="0" smtClean="0"/>
              <a:t>                           ENDE MARZ ODER IM APRIL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IN SPRING</a:t>
            </a:r>
          </a:p>
          <a:p>
            <a:pPr>
              <a:buNone/>
            </a:pPr>
            <a:r>
              <a:rPr lang="en-US" dirty="0" smtClean="0"/>
              <a:t>EASTER            AT THE END OF MARCH OR IN APRIL</a:t>
            </a:r>
          </a:p>
          <a:p>
            <a:pPr>
              <a:buNone/>
            </a:pPr>
            <a:r>
              <a:rPr lang="en-US" dirty="0" smtClean="0"/>
              <a:t>                          AT THE BEGINNING OF MARCH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2_7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94560" cy="2194560"/>
          </a:xfrm>
        </p:spPr>
      </p:pic>
      <p:pic>
        <p:nvPicPr>
          <p:cNvPr id="5" name="Рисунок 4" descr="1137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0"/>
            <a:ext cx="2417440" cy="2204864"/>
          </a:xfrm>
          <a:prstGeom prst="rect">
            <a:avLst/>
          </a:prstGeom>
        </p:spPr>
      </p:pic>
      <p:pic>
        <p:nvPicPr>
          <p:cNvPr id="7" name="Рисунок 6" descr="Osterfeuer_Bil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198096" y="0"/>
            <a:ext cx="2945904" cy="2060848"/>
          </a:xfrm>
          <a:prstGeom prst="rect">
            <a:avLst/>
          </a:prstGeom>
        </p:spPr>
      </p:pic>
      <p:pic>
        <p:nvPicPr>
          <p:cNvPr id="9" name="Рисунок 8" descr="2011_04_23_jajzapasha2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132856"/>
            <a:ext cx="3168352" cy="2212566"/>
          </a:xfrm>
          <a:prstGeom prst="rect">
            <a:avLst/>
          </a:prstGeom>
        </p:spPr>
      </p:pic>
      <p:pic>
        <p:nvPicPr>
          <p:cNvPr id="10" name="Picture 4" descr="Вербное воскресенье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491880" y="2204864"/>
            <a:ext cx="2448272" cy="3672408"/>
          </a:xfrm>
          <a:prstGeom prst="rect">
            <a:avLst/>
          </a:prstGeom>
          <a:ln/>
        </p:spPr>
      </p:pic>
      <p:pic>
        <p:nvPicPr>
          <p:cNvPr id="12" name="Рисунок 11" descr="images (3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365104"/>
            <a:ext cx="3328146" cy="2492896"/>
          </a:xfrm>
          <a:prstGeom prst="rect">
            <a:avLst/>
          </a:prstGeom>
        </p:spPr>
      </p:pic>
      <p:pic>
        <p:nvPicPr>
          <p:cNvPr id="14" name="Picture 8" descr="german-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6228184" y="2060848"/>
            <a:ext cx="2915816" cy="391056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MAEIERUHASEIRSCHBAUMHAUWASSERLADYFEUERZIG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ru-RU" dirty="0" smtClean="0"/>
              <a:t> </a:t>
            </a:r>
            <a:r>
              <a:rPr lang="en-US" dirty="0" smtClean="0"/>
              <a:t>TREASE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ru-RU" dirty="0" smtClean="0"/>
              <a:t> </a:t>
            </a:r>
            <a:r>
              <a:rPr lang="en-US" dirty="0" smtClean="0"/>
              <a:t>ABRTBI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ru-RU" dirty="0" smtClean="0"/>
              <a:t> </a:t>
            </a:r>
            <a:r>
              <a:rPr lang="en-US" dirty="0" smtClean="0"/>
              <a:t>RDAC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ru-RU" dirty="0" smtClean="0"/>
              <a:t> </a:t>
            </a:r>
            <a:r>
              <a:rPr lang="en-US" dirty="0" smtClean="0"/>
              <a:t>KETBAS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ru-RU" dirty="0" smtClean="0"/>
              <a:t> </a:t>
            </a:r>
            <a:r>
              <a:rPr lang="en-US" dirty="0" smtClean="0"/>
              <a:t>CENKIC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noFill/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MA</a:t>
            </a:r>
            <a:r>
              <a:rPr lang="en-US" b="1" dirty="0" smtClean="0">
                <a:solidFill>
                  <a:srgbClr val="7030A0"/>
                </a:solidFill>
              </a:rPr>
              <a:t>EIER</a:t>
            </a:r>
            <a:r>
              <a:rPr lang="en-US" dirty="0" smtClean="0"/>
              <a:t>U</a:t>
            </a:r>
            <a:r>
              <a:rPr lang="en-US" b="1" dirty="0" smtClean="0">
                <a:solidFill>
                  <a:srgbClr val="7030A0"/>
                </a:solidFill>
              </a:rPr>
              <a:t>HASE</a:t>
            </a:r>
            <a:r>
              <a:rPr lang="en-US" dirty="0" smtClean="0"/>
              <a:t>IRSCH</a:t>
            </a:r>
            <a:r>
              <a:rPr lang="en-US" b="1" dirty="0" smtClean="0">
                <a:solidFill>
                  <a:srgbClr val="7030A0"/>
                </a:solidFill>
              </a:rPr>
              <a:t>BAUM</a:t>
            </a:r>
            <a:r>
              <a:rPr lang="en-US" dirty="0" smtClean="0"/>
              <a:t>HAU</a:t>
            </a:r>
            <a:r>
              <a:rPr lang="en-US" b="1" dirty="0" smtClean="0">
                <a:solidFill>
                  <a:srgbClr val="7030A0"/>
                </a:solidFill>
              </a:rPr>
              <a:t>WASSER</a:t>
            </a:r>
            <a:r>
              <a:rPr lang="en-US" dirty="0" smtClean="0"/>
              <a:t>LADY</a:t>
            </a:r>
            <a:r>
              <a:rPr lang="en-US" b="1" dirty="0" smtClean="0">
                <a:solidFill>
                  <a:srgbClr val="7030A0"/>
                </a:solidFill>
              </a:rPr>
              <a:t>FEUER</a:t>
            </a:r>
            <a:r>
              <a:rPr lang="en-US" dirty="0" smtClean="0"/>
              <a:t>ZIG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ru-RU" dirty="0" smtClean="0"/>
              <a:t>   </a:t>
            </a:r>
            <a:r>
              <a:rPr lang="en-US" dirty="0" smtClean="0"/>
              <a:t>TREASE- EASTER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r>
              <a:rPr lang="ru-RU" dirty="0" smtClean="0"/>
              <a:t>   </a:t>
            </a:r>
            <a:r>
              <a:rPr lang="en-US" dirty="0" smtClean="0"/>
              <a:t> ABRTBI- RABBIT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ru-RU" dirty="0" smtClean="0"/>
              <a:t>   </a:t>
            </a:r>
            <a:r>
              <a:rPr lang="en-US" dirty="0" smtClean="0"/>
              <a:t>RDAC- CARD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r>
              <a:rPr lang="ru-RU" dirty="0" smtClean="0"/>
              <a:t>   </a:t>
            </a:r>
            <a:r>
              <a:rPr lang="en-US" dirty="0" smtClean="0"/>
              <a:t> KETBAS- BASKET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ru-RU" dirty="0" smtClean="0"/>
              <a:t>   </a:t>
            </a:r>
            <a:r>
              <a:rPr lang="en-US" dirty="0" smtClean="0"/>
              <a:t>CENKIHC- CHICKEN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822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4394480" cy="5733256"/>
          </a:xfrm>
        </p:spPr>
      </p:pic>
      <p:pic>
        <p:nvPicPr>
          <p:cNvPr id="5" name="Рисунок 4" descr="Ostereiersuch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412776"/>
            <a:ext cx="4716016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315</TotalTime>
  <Words>122</Words>
  <Application>Microsoft Office PowerPoint</Application>
  <PresentationFormat>Экран (4:3)</PresentationFormat>
  <Paragraphs>51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Кадырова Гузелия Альбертовна                            Идентификатор- 252-846-595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юртово</dc:creator>
  <cp:lastModifiedBy>exbntkm</cp:lastModifiedBy>
  <cp:revision>28</cp:revision>
  <dcterms:created xsi:type="dcterms:W3CDTF">2012-03-12T05:07:04Z</dcterms:created>
  <dcterms:modified xsi:type="dcterms:W3CDTF">2013-01-23T07:27:31Z</dcterms:modified>
</cp:coreProperties>
</file>