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sldIdLst>
    <p:sldId id="262" r:id="rId2"/>
    <p:sldId id="263" r:id="rId3"/>
    <p:sldId id="273" r:id="rId4"/>
    <p:sldId id="265" r:id="rId5"/>
    <p:sldId id="277" r:id="rId6"/>
    <p:sldId id="267" r:id="rId7"/>
    <p:sldId id="261" r:id="rId8"/>
    <p:sldId id="278" r:id="rId9"/>
    <p:sldId id="276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00"/>
    <a:srgbClr val="FF3300"/>
    <a:srgbClr val="FF6600"/>
    <a:srgbClr val="FF9900"/>
    <a:srgbClr val="FF505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5" autoAdjust="0"/>
    <p:restoredTop sz="94418" autoAdjust="0"/>
  </p:normalViewPr>
  <p:slideViewPr>
    <p:cSldViewPr>
      <p:cViewPr>
        <p:scale>
          <a:sx n="75" d="100"/>
          <a:sy n="75" d="100"/>
        </p:scale>
        <p:origin x="-9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1F165-0DEB-4BD5-8136-A66C09514A9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F008-EF9E-4D3C-ACE1-8B078DCC23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решения на экране осуществляется с </a:t>
            </a:r>
            <a:r>
              <a:rPr lang="ru-RU" smtClean="0"/>
              <a:t>помощью триггера.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F008-EF9E-4D3C-ACE1-8B078DCC238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85FA-2BA8-465C-B44A-3AA4DE5FD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E058-73A3-471B-BF94-7E16B6DBB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5283-334F-48EC-804D-82968B3DC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77CD-5725-4E16-9DE5-550BCD46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8533-9445-49BB-9DED-D48A861E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E946-61E6-4E86-A897-04D340AC9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8AB7-C31C-4B99-B69E-B694886B4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4EC9-AF40-4B9D-91C3-0477A6DBB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5037-22F5-4717-968E-8A4F0BA59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38C1-B5ED-4F5D-A49B-8579A69A0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FD37-CCBE-495E-B640-5B0A370D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AAD60-98BE-4A63-8FD3-512580435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88230" y="1124744"/>
            <a:ext cx="8604250" cy="3455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kern="1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Полёт на планету </a:t>
            </a:r>
          </a:p>
          <a:p>
            <a:pPr algn="ctr">
              <a:defRPr/>
            </a:pPr>
            <a:r>
              <a:rPr lang="ru-RU" sz="3200" b="1" kern="1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  <a:endParaRPr lang="ru-RU" sz="3200" b="1" kern="1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kern="1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обыкновенных </a:t>
            </a:r>
            <a:r>
              <a:rPr lang="ru-RU" sz="3200" b="1" kern="1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дробей</a:t>
            </a:r>
            <a:endParaRPr lang="ru-RU" sz="3200" b="1" kern="1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0100" y="214290"/>
            <a:ext cx="735808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6272213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 учреждение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27221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№10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6272213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К.Э. Циолковского» города Кирова</a:t>
            </a:r>
          </a:p>
          <a:p>
            <a:pPr algn="ctr" eaLnBrk="0" hangingPunct="0">
              <a:tabLst>
                <a:tab pos="627221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429250" y="4857750"/>
            <a:ext cx="371475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МОАУ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СОШ С УИОП  № 10, г. Киров,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Лямина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Владимировна,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Тебенькова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Владимировна.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сейчас\1329382160_294008-alexf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000504"/>
            <a:ext cx="9144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возвращением</a:t>
            </a:r>
          </a:p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Землю!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224644"/>
            <a:ext cx="8640960" cy="640871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0" name="Line 18"/>
          <p:cNvSpPr>
            <a:spLocks noChangeShapeType="1"/>
          </p:cNvSpPr>
          <p:nvPr/>
        </p:nvSpPr>
        <p:spPr bwMode="auto">
          <a:xfrm>
            <a:off x="1485900" y="94869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9"/>
          <p:cNvSpPr>
            <a:spLocks noChangeShapeType="1"/>
          </p:cNvSpPr>
          <p:nvPr/>
        </p:nvSpPr>
        <p:spPr bwMode="auto">
          <a:xfrm>
            <a:off x="1701800" y="97028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Rectangle 26"/>
          <p:cNvSpPr>
            <a:spLocks noChangeArrowheads="1"/>
          </p:cNvSpPr>
          <p:nvPr/>
        </p:nvSpPr>
        <p:spPr bwMode="auto">
          <a:xfrm>
            <a:off x="4067175" y="56292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>
              <a:solidFill>
                <a:srgbClr val="000000"/>
              </a:solidFill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6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28662" y="214290"/>
            <a:ext cx="7215238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ru-RU" sz="4400" b="1" kern="1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kern="1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устно:</a:t>
            </a:r>
            <a:endParaRPr lang="ru-RU" sz="54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500063" y="1571625"/>
          <a:ext cx="2538412" cy="1828800"/>
        </p:xfrm>
        <a:graphic>
          <a:graphicData uri="http://schemas.openxmlformats.org/presentationml/2006/ole">
            <p:oleObj spid="_x0000_s1026" name="Формула" r:id="rId3" imgW="545760" imgH="393480" progId="Equation.3">
              <p:embed/>
            </p:oleObj>
          </a:graphicData>
        </a:graphic>
      </p:graphicFrame>
      <p:graphicFrame>
        <p:nvGraphicFramePr>
          <p:cNvPr id="1027" name="Object 35"/>
          <p:cNvGraphicFramePr>
            <a:graphicFrameLocks noChangeAspect="1"/>
          </p:cNvGraphicFramePr>
          <p:nvPr/>
        </p:nvGraphicFramePr>
        <p:xfrm>
          <a:off x="4572000" y="1571625"/>
          <a:ext cx="2716213" cy="1828800"/>
        </p:xfrm>
        <a:graphic>
          <a:graphicData uri="http://schemas.openxmlformats.org/presentationml/2006/ole">
            <p:oleObj spid="_x0000_s1027" name="Формула" r:id="rId4" imgW="583920" imgH="393480" progId="Equation.3">
              <p:embed/>
            </p:oleObj>
          </a:graphicData>
        </a:graphic>
      </p:graphicFrame>
      <p:graphicFrame>
        <p:nvGraphicFramePr>
          <p:cNvPr id="1028" name="Object 36"/>
          <p:cNvGraphicFramePr>
            <a:graphicFrameLocks noChangeAspect="1"/>
          </p:cNvGraphicFramePr>
          <p:nvPr/>
        </p:nvGraphicFramePr>
        <p:xfrm>
          <a:off x="428625" y="4143375"/>
          <a:ext cx="2714625" cy="1828800"/>
        </p:xfrm>
        <a:graphic>
          <a:graphicData uri="http://schemas.openxmlformats.org/presentationml/2006/ole">
            <p:oleObj spid="_x0000_s1028" name="Формула" r:id="rId5" imgW="583920" imgH="393480" progId="Equation.3">
              <p:embed/>
            </p:oleObj>
          </a:graphicData>
        </a:graphic>
      </p:graphicFrame>
      <p:sp>
        <p:nvSpPr>
          <p:cNvPr id="29" name="AutoShape 23"/>
          <p:cNvSpPr>
            <a:spLocks noChangeArrowheads="1"/>
          </p:cNvSpPr>
          <p:nvPr/>
        </p:nvSpPr>
        <p:spPr bwMode="auto">
          <a:xfrm rot="10800000">
            <a:off x="2500298" y="3571876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Object 37"/>
          <p:cNvGraphicFramePr>
            <a:graphicFrameLocks noChangeAspect="1"/>
          </p:cNvGraphicFramePr>
          <p:nvPr/>
        </p:nvGraphicFramePr>
        <p:xfrm>
          <a:off x="3214688" y="4214813"/>
          <a:ext cx="685800" cy="1428750"/>
        </p:xfrm>
        <a:graphic>
          <a:graphicData uri="http://schemas.openxmlformats.org/presentationml/2006/ole">
            <p:oleObj spid="_x0000_s1029" name="Формула" r:id="rId6" imgW="266400" imgH="558720" progId="Equation.3">
              <p:embed/>
            </p:oleObj>
          </a:graphicData>
        </a:graphic>
      </p:graphicFrame>
      <p:graphicFrame>
        <p:nvGraphicFramePr>
          <p:cNvPr id="1030" name="Object 38"/>
          <p:cNvGraphicFramePr>
            <a:graphicFrameLocks noChangeAspect="1"/>
          </p:cNvGraphicFramePr>
          <p:nvPr/>
        </p:nvGraphicFramePr>
        <p:xfrm>
          <a:off x="4648200" y="4143375"/>
          <a:ext cx="2597150" cy="1828800"/>
        </p:xfrm>
        <a:graphic>
          <a:graphicData uri="http://schemas.openxmlformats.org/presentationml/2006/ole">
            <p:oleObj spid="_x0000_s1030" name="Формула" r:id="rId7" imgW="558720" imgH="393480" progId="Equation.3">
              <p:embed/>
            </p:oleObj>
          </a:graphicData>
        </a:graphic>
      </p:graphicFrame>
      <p:sp>
        <p:nvSpPr>
          <p:cNvPr id="31" name="AutoShape 23"/>
          <p:cNvSpPr>
            <a:spLocks noChangeArrowheads="1"/>
          </p:cNvSpPr>
          <p:nvPr/>
        </p:nvSpPr>
        <p:spPr bwMode="auto">
          <a:xfrm rot="10800000">
            <a:off x="6500826" y="3643314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/>
        </p:nvGraphicFramePr>
        <p:xfrm>
          <a:off x="7251096" y="4643446"/>
          <a:ext cx="607052" cy="785827"/>
        </p:xfrm>
        <a:graphic>
          <a:graphicData uri="http://schemas.openxmlformats.org/presentationml/2006/ole">
            <p:oleObj spid="_x0000_s1031" name="Формула" r:id="rId8" imgW="126720" imgH="164880" progId="Equation.3">
              <p:embed/>
            </p:oleObj>
          </a:graphicData>
        </a:graphic>
      </p:graphicFrame>
      <p:sp>
        <p:nvSpPr>
          <p:cNvPr id="20" name="AutoShape 23"/>
          <p:cNvSpPr>
            <a:spLocks noChangeArrowheads="1"/>
          </p:cNvSpPr>
          <p:nvPr/>
        </p:nvSpPr>
        <p:spPr bwMode="auto">
          <a:xfrm rot="10800000">
            <a:off x="2428860" y="1071546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3214688" y="1714500"/>
          <a:ext cx="461962" cy="1443038"/>
        </p:xfrm>
        <a:graphic>
          <a:graphicData uri="http://schemas.openxmlformats.org/presentationml/2006/ole">
            <p:oleObj spid="_x0000_s1032" name="Формула" r:id="rId9" imgW="177480" imgH="558720" progId="Equation.3">
              <p:embed/>
            </p:oleObj>
          </a:graphicData>
        </a:graphic>
      </p:graphicFrame>
      <p:sp>
        <p:nvSpPr>
          <p:cNvPr id="26" name="AutoShape 23"/>
          <p:cNvSpPr>
            <a:spLocks noChangeArrowheads="1"/>
          </p:cNvSpPr>
          <p:nvPr/>
        </p:nvSpPr>
        <p:spPr bwMode="auto">
          <a:xfrm rot="10800000">
            <a:off x="6572264" y="1071546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7286625" y="1785938"/>
          <a:ext cx="588963" cy="1511300"/>
        </p:xfrm>
        <a:graphic>
          <a:graphicData uri="http://schemas.openxmlformats.org/presentationml/2006/ole">
            <p:oleObj spid="_x0000_s1033" name="Формула" r:id="rId10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://www.atlasaerospace.net/image/f_bay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357166"/>
            <a:ext cx="449999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ПОЕХАЛИ!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7" descr="11 NASA сконцентрировалось на разработке четырехместного космического кораб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0" y="692150"/>
            <a:ext cx="3348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  <a:latin typeface="MS Gothic" pitchFamily="49" charset="-128"/>
              </a:rPr>
              <a:t>пароль</a:t>
            </a:r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4355976" y="188640"/>
            <a:ext cx="1728787" cy="1584325"/>
          </a:xfrm>
          <a:prstGeom prst="star16">
            <a:avLst>
              <a:gd name="adj" fmla="val 37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286250" y="500063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286388"/>
            <a:ext cx="8643998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вам, ребята!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85728"/>
            <a:ext cx="4032448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Пароль запуска двигателя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224644"/>
            <a:ext cx="8640960" cy="640871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29"/>
          <p:cNvSpPr txBox="1">
            <a:spLocks noChangeArrowheads="1"/>
          </p:cNvSpPr>
          <p:nvPr/>
        </p:nvSpPr>
        <p:spPr bwMode="auto">
          <a:xfrm>
            <a:off x="714348" y="1071546"/>
            <a:ext cx="792249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Космический корабль летит со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коростью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Найдите расстояние, которое он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пролетит за 15 минут.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Выясните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хватит 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топлива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приборы показывают, что топлива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осталось на 5000 км.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Line 18"/>
          <p:cNvSpPr>
            <a:spLocks noChangeShapeType="1"/>
          </p:cNvSpPr>
          <p:nvPr/>
        </p:nvSpPr>
        <p:spPr bwMode="auto">
          <a:xfrm>
            <a:off x="1485900" y="94869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9"/>
          <p:cNvSpPr>
            <a:spLocks noChangeShapeType="1"/>
          </p:cNvSpPr>
          <p:nvPr/>
        </p:nvSpPr>
        <p:spPr bwMode="auto">
          <a:xfrm>
            <a:off x="1701800" y="97028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Rectangle 26"/>
          <p:cNvSpPr>
            <a:spLocks noChangeArrowheads="1"/>
          </p:cNvSpPr>
          <p:nvPr/>
        </p:nvSpPr>
        <p:spPr bwMode="auto">
          <a:xfrm>
            <a:off x="4067175" y="56292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>
              <a:solidFill>
                <a:srgbClr val="000000"/>
              </a:solidFill>
            </a:endParaRPr>
          </a:p>
        </p:txBody>
      </p:sp>
      <p:sp>
        <p:nvSpPr>
          <p:cNvPr id="206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5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28662" y="214290"/>
            <a:ext cx="7215238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54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rot="16200000">
            <a:off x="5750727" y="3750472"/>
            <a:ext cx="2071702" cy="44291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3214678" y="1571612"/>
          <a:ext cx="1616075" cy="1250950"/>
        </p:xfrm>
        <a:graphic>
          <a:graphicData uri="http://schemas.openxmlformats.org/presentationml/2006/ole">
            <p:oleObj spid="_x0000_s2051" name="Формула" r:id="rId3" imgW="507960" imgH="393480" progId="Equation.3">
              <p:embed/>
            </p:oleObj>
          </a:graphicData>
        </a:graphic>
      </p:graphicFrame>
      <p:graphicFrame>
        <p:nvGraphicFramePr>
          <p:cNvPr id="7" name="Object 39"/>
          <p:cNvGraphicFramePr>
            <a:graphicFrameLocks noChangeAspect="1"/>
          </p:cNvGraphicFramePr>
          <p:nvPr/>
        </p:nvGraphicFramePr>
        <p:xfrm>
          <a:off x="5715008" y="5603895"/>
          <a:ext cx="2009775" cy="682625"/>
        </p:xfrm>
        <a:graphic>
          <a:graphicData uri="http://schemas.openxmlformats.org/presentationml/2006/ole">
            <p:oleObj spid="_x0000_s2050" name="Формула" r:id="rId4" imgW="5205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24644"/>
            <a:ext cx="8640960" cy="640871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429264"/>
            <a:ext cx="8643998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20486" name="Picture 6" descr="http://hoobemedia.com/images/rocket.png"/>
          <p:cNvPicPr>
            <a:picLocks noChangeAspect="1" noChangeArrowheads="1"/>
          </p:cNvPicPr>
          <p:nvPr/>
        </p:nvPicPr>
        <p:blipFill>
          <a:blip r:embed="rId2" cstate="print"/>
          <a:srcRect l="60346" t="-1652" r="-575" b="43832"/>
          <a:stretch>
            <a:fillRect/>
          </a:stretch>
        </p:blipFill>
        <p:spPr bwMode="auto">
          <a:xfrm rot="1422049">
            <a:off x="-2694784" y="3656108"/>
            <a:ext cx="2000264" cy="2500330"/>
          </a:xfrm>
          <a:prstGeom prst="rect">
            <a:avLst/>
          </a:prstGeom>
          <a:noFill/>
        </p:spPr>
      </p:pic>
      <p:pic>
        <p:nvPicPr>
          <p:cNvPr id="10" name="Picture 6" descr="http://hoobemedia.com/images/rocket.png"/>
          <p:cNvPicPr>
            <a:picLocks noChangeAspect="1" noChangeArrowheads="1"/>
          </p:cNvPicPr>
          <p:nvPr/>
        </p:nvPicPr>
        <p:blipFill>
          <a:blip r:embed="rId2" cstate="print"/>
          <a:srcRect l="60346" t="-1652" r="-575" b="43832"/>
          <a:stretch>
            <a:fillRect/>
          </a:stretch>
        </p:blipFill>
        <p:spPr bwMode="auto">
          <a:xfrm rot="17742270" flipH="1">
            <a:off x="9740778" y="1706494"/>
            <a:ext cx="187074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73 0.03426 C 0.13473 0.22847 -0.0368 0.37824 -0.24687 0.37824 C -0.46371 0.37824 -0.63645 0.22847 -0.63645 0.03426 C -0.63645 -0.16065 -0.80937 -0.30903 -1.025 -0.30903 C -1.23472 -0.30903 -1.40781 -0.16065 -1.40781 0.03426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8959 C 0.00017 0.0037 0.15625 0.15231 0.34548 0.15231 C 0.54062 0.15231 0.69687 0.0037 0.69687 -0.18959 C 0.69687 -0.38195 0.85295 -0.53033 1.04843 -0.53033 C 1.23802 -0.53033 1.39409 -0.38195 1.39409 -0.18959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Катя\картинки\прочее\космос+\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214290"/>
            <a:ext cx="662473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Модульная станция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дозаправки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 descr="5d431aecd590fc9f69d6f34710cbaf73"/>
          <p:cNvPicPr>
            <a:picLocks noChangeAspect="1" noChangeArrowheads="1"/>
          </p:cNvPicPr>
          <p:nvPr/>
        </p:nvPicPr>
        <p:blipFill>
          <a:blip r:embed="rId2" cstate="print"/>
          <a:srcRect l="12486" t="13611" r="4687" b="3124"/>
          <a:stretch>
            <a:fillRect/>
          </a:stretch>
        </p:blipFill>
        <p:spPr bwMode="auto">
          <a:xfrm>
            <a:off x="0" y="-1186"/>
            <a:ext cx="9144032" cy="68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42908" y="3290075"/>
            <a:ext cx="9286908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Планета </a:t>
            </a:r>
          </a:p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  обыкновенных дробей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286644" y="6286496"/>
            <a:ext cx="1857356" cy="57150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ВЫХОД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224644"/>
            <a:ext cx="8640960" cy="640871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>
            <a:off x="1485900" y="94869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>
            <a:off x="1701800" y="97028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>
            <a:off x="4067175" y="56292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>
              <a:solidFill>
                <a:srgbClr val="000000"/>
              </a:solidFill>
            </a:endParaRPr>
          </a:p>
        </p:txBody>
      </p:sp>
      <p:sp>
        <p:nvSpPr>
          <p:cNvPr id="309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5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70" y="21429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700" b="1" kern="10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выражения:</a:t>
            </a:r>
            <a:endParaRPr lang="ru-RU" sz="47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57188" y="1143000"/>
          <a:ext cx="2357437" cy="1660525"/>
        </p:xfrm>
        <a:graphic>
          <a:graphicData uri="http://schemas.openxmlformats.org/presentationml/2006/ole">
            <p:oleObj spid="_x0000_s3074" name="Формула" r:id="rId4" imgW="558720" imgH="393480" progId="Equation.3">
              <p:embed/>
            </p:oleObj>
          </a:graphicData>
        </a:graphic>
      </p:graphicFrame>
      <p:sp>
        <p:nvSpPr>
          <p:cNvPr id="20" name="AutoShape 23"/>
          <p:cNvSpPr>
            <a:spLocks noChangeArrowheads="1"/>
          </p:cNvSpPr>
          <p:nvPr/>
        </p:nvSpPr>
        <p:spPr bwMode="auto">
          <a:xfrm rot="16200000">
            <a:off x="6095997" y="547681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6675457" y="1285875"/>
          <a:ext cx="682625" cy="1417638"/>
        </p:xfrm>
        <a:graphic>
          <a:graphicData uri="http://schemas.openxmlformats.org/presentationml/2006/ole">
            <p:oleObj spid="_x0000_s3075" name="Формула" r:id="rId5" imgW="266400" imgH="558720" progId="Equation.3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311150" y="2714625"/>
          <a:ext cx="2305050" cy="1660525"/>
        </p:xfrm>
        <a:graphic>
          <a:graphicData uri="http://schemas.openxmlformats.org/presentationml/2006/ole">
            <p:oleObj spid="_x0000_s3076" name="Формула" r:id="rId6" imgW="545760" imgH="393480" progId="Equation.3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57188" y="4286250"/>
          <a:ext cx="3108325" cy="1660525"/>
        </p:xfrm>
        <a:graphic>
          <a:graphicData uri="http://schemas.openxmlformats.org/presentationml/2006/ole">
            <p:oleObj spid="_x0000_s3077" name="Формула" r:id="rId7" imgW="736560" imgH="393480" progId="Equation.3">
              <p:embed/>
            </p:oleObj>
          </a:graphicData>
        </a:graphic>
      </p:graphicFrame>
      <p:sp>
        <p:nvSpPr>
          <p:cNvPr id="30" name="AutoShape 23"/>
          <p:cNvSpPr>
            <a:spLocks noChangeArrowheads="1"/>
          </p:cNvSpPr>
          <p:nvPr/>
        </p:nvSpPr>
        <p:spPr bwMode="auto">
          <a:xfrm rot="16200000">
            <a:off x="4095733" y="2119317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 rot="16200000">
            <a:off x="6167435" y="3762391"/>
            <a:ext cx="2095542" cy="285752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714625" y="1143000"/>
          <a:ext cx="1714500" cy="1660525"/>
        </p:xfrm>
        <a:graphic>
          <a:graphicData uri="http://schemas.openxmlformats.org/presentationml/2006/ole">
            <p:oleObj spid="_x0000_s3078" name="Формула" r:id="rId8" imgW="406080" imgH="393480" progId="Equation.3">
              <p:embed/>
            </p:oleObj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2714625" y="1214438"/>
            <a:ext cx="642938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3286125" y="2143125"/>
            <a:ext cx="642938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2571750" y="2714625"/>
          <a:ext cx="1716088" cy="1660525"/>
        </p:xfrm>
        <a:graphic>
          <a:graphicData uri="http://schemas.openxmlformats.org/presentationml/2006/ole">
            <p:oleObj spid="_x0000_s3079" name="Формула" r:id="rId9" imgW="406080" imgH="39348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4714875" y="2857500"/>
          <a:ext cx="682625" cy="1417638"/>
        </p:xfrm>
        <a:graphic>
          <a:graphicData uri="http://schemas.openxmlformats.org/presentationml/2006/ole">
            <p:oleObj spid="_x0000_s3080" name="Формула" r:id="rId10" imgW="266400" imgH="558720" progId="Equation.3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6715125" y="4786313"/>
          <a:ext cx="928688" cy="747712"/>
        </p:xfrm>
        <a:graphic>
          <a:graphicData uri="http://schemas.openxmlformats.org/presentationml/2006/ole">
            <p:oleObj spid="_x0000_s3081" name="Формула" r:id="rId11" imgW="203040" imgH="164880" progId="Equation.3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409950" y="4357688"/>
          <a:ext cx="2359025" cy="1660525"/>
        </p:xfrm>
        <a:graphic>
          <a:graphicData uri="http://schemas.openxmlformats.org/presentationml/2006/ole">
            <p:oleObj spid="_x0000_s3082" name="Формула" r:id="rId12" imgW="558720" imgH="393480" progId="Equation.3">
              <p:embed/>
            </p:oleObj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3571875" y="4500563"/>
            <a:ext cx="642938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4429125" y="4500563"/>
            <a:ext cx="642938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786188" y="5286375"/>
            <a:ext cx="642937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4357688" y="5286375"/>
            <a:ext cx="642937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8572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6182" y="23574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7620" y="39290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6314" y="550070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504" y="41433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30" y="57150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139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Полёт на планету</dc:title>
  <dc:creator>gmsservice</dc:creator>
  <cp:lastModifiedBy>user1</cp:lastModifiedBy>
  <cp:revision>80</cp:revision>
  <dcterms:created xsi:type="dcterms:W3CDTF">2012-01-23T05:33:29Z</dcterms:created>
  <dcterms:modified xsi:type="dcterms:W3CDTF">2013-01-23T08:02:59Z</dcterms:modified>
</cp:coreProperties>
</file>