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64" r:id="rId3"/>
    <p:sldId id="257" r:id="rId4"/>
    <p:sldId id="258" r:id="rId5"/>
    <p:sldId id="259" r:id="rId6"/>
    <p:sldId id="260" r:id="rId7"/>
    <p:sldId id="265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A57F8D-8C6F-4C1E-9A23-4F7816C71FB7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3FF34E-36DF-4122-A064-4430855BB5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686800" cy="838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Theme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«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Food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Цель: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лексических и коммуникативных навыков по теме.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we have much food</a:t>
            </a: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 is very good.</a:t>
            </a: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Cheese for breakfast</a:t>
            </a: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Coffee, ham and toast.</a:t>
            </a: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Butter you can add</a:t>
            </a:r>
          </a:p>
          <a:p>
            <a:pPr algn="ctr">
              <a:buNone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Oh, it’s really not bad.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686800" cy="2374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 apple a day </a:t>
            </a:r>
          </a:p>
          <a:p>
            <a:pPr algn="ctr">
              <a:buNone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keeps the doctor away.</a:t>
            </a:r>
            <a:endParaRPr lang="ru-RU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60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Речевая зарядка.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Did you go to the shop yesterday?</a:t>
            </a:r>
            <a:endParaRPr lang="ru-RU" dirty="0" smtClean="0"/>
          </a:p>
          <a:p>
            <a:pPr lvl="0"/>
            <a:r>
              <a:rPr lang="en-US" dirty="0" smtClean="0"/>
              <a:t>Can you bay a loaf of bread in the shop?</a:t>
            </a:r>
            <a:endParaRPr lang="ru-RU" dirty="0" smtClean="0"/>
          </a:p>
          <a:p>
            <a:pPr lvl="0"/>
            <a:r>
              <a:rPr lang="en-US" dirty="0" smtClean="0"/>
              <a:t>What bread do you prefer, black or  white one?</a:t>
            </a:r>
            <a:endParaRPr lang="ru-RU" dirty="0" smtClean="0"/>
          </a:p>
          <a:p>
            <a:pPr lvl="0"/>
            <a:r>
              <a:rPr lang="en-US" dirty="0" smtClean="0"/>
              <a:t>Do you have a cup of tea for lunch?</a:t>
            </a:r>
            <a:endParaRPr lang="ru-RU" dirty="0" smtClean="0"/>
          </a:p>
          <a:p>
            <a:pPr lvl="0"/>
            <a:r>
              <a:rPr lang="en-US" dirty="0" smtClean="0"/>
              <a:t>What is your favorite food?</a:t>
            </a:r>
            <a:endParaRPr lang="ru-RU" dirty="0" smtClean="0"/>
          </a:p>
          <a:p>
            <a:pPr lvl="0"/>
            <a:r>
              <a:rPr lang="en-US" dirty="0" smtClean="0"/>
              <a:t>What fruit do you like?</a:t>
            </a:r>
            <a:endParaRPr lang="ru-RU" dirty="0" smtClean="0"/>
          </a:p>
          <a:p>
            <a:pPr lvl="0"/>
            <a:r>
              <a:rPr lang="en-US" dirty="0" smtClean="0"/>
              <a:t>Do you like porridge with butter?</a:t>
            </a:r>
            <a:endParaRPr lang="ru-RU" dirty="0" smtClean="0"/>
          </a:p>
          <a:p>
            <a:pPr lvl="0"/>
            <a:r>
              <a:rPr lang="en-US" dirty="0" smtClean="0"/>
              <a:t>What do the words «the British have a sweet tooth» mean?</a:t>
            </a:r>
            <a:endParaRPr lang="ru-RU" dirty="0" smtClean="0"/>
          </a:p>
          <a:p>
            <a:pPr lvl="0"/>
            <a:r>
              <a:rPr lang="en-US" dirty="0" smtClean="0"/>
              <a:t>Is it healthy to eat much sweet food?</a:t>
            </a:r>
            <a:endParaRPr lang="ru-RU" dirty="0" smtClean="0"/>
          </a:p>
          <a:p>
            <a:pPr lvl="0"/>
            <a:r>
              <a:rPr lang="en-US" dirty="0" smtClean="0"/>
              <a:t>Is it healthy for your teeth?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56"/>
            <a:ext cx="8115328" cy="4929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Sauce, garlic, mayonnaise, cabbage, pudding,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custard ( sweet cream).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7467600" cy="37147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Sauce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cabbage,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custard ( sweet cream)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pudding,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mayonnaise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Onion, pizza, 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wafer, biscuit, 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dumpling, stew.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Wafer, stew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biscuit, pizza, </a:t>
            </a:r>
          </a:p>
          <a:p>
            <a:pPr algn="ctr">
              <a:buNone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dumpling.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53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want you to agree or disagree</a:t>
            </a:r>
            <a:br>
              <a:rPr lang="en-US" sz="53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53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with my statements.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You don’t like pudding (P1. I disagree with you. I like pudding)</a:t>
            </a:r>
            <a:endParaRPr lang="ru-RU" dirty="0" smtClean="0"/>
          </a:p>
          <a:p>
            <a:pPr lvl="0"/>
            <a:r>
              <a:rPr lang="en-US" dirty="0" smtClean="0"/>
              <a:t>You ate biscuits yesterday. (…)</a:t>
            </a:r>
            <a:endParaRPr lang="ru-RU" dirty="0" smtClean="0"/>
          </a:p>
          <a:p>
            <a:pPr lvl="0"/>
            <a:r>
              <a:rPr lang="en-US" dirty="0" smtClean="0"/>
              <a:t>You mother has sausage with gravy every day. (…)</a:t>
            </a:r>
            <a:endParaRPr lang="ru-RU" dirty="0" smtClean="0"/>
          </a:p>
          <a:p>
            <a:pPr lvl="0"/>
            <a:r>
              <a:rPr lang="en-US" dirty="0" smtClean="0"/>
              <a:t>You mother prepares dumplings very often. (…)</a:t>
            </a:r>
            <a:endParaRPr lang="ru-RU" dirty="0" smtClean="0"/>
          </a:p>
          <a:p>
            <a:pPr lvl="0"/>
            <a:r>
              <a:rPr lang="en-US" dirty="0" smtClean="0"/>
              <a:t>You father likes mayonnaise very much. (…)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Choose words from the list </a:t>
            </a:r>
            <a:br>
              <a:rPr lang="en-US" sz="49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49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 your project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686800" cy="485778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Borsch, soup, porridge, dumplings, fish, meat, stew, potatoes, rice, cabbage, steak, cutlet, chicken with gravy, pudding, a sandwich, a bun, bread, a cake.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Sugar, sweets, jam, honey, chocolate, custard, marmalade, pie(</a:t>
            </a:r>
            <a:r>
              <a:rPr lang="ru-RU" dirty="0" smtClean="0"/>
              <a:t>пирожок)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Tea, coffee, juice, cocoa, milk.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 apple, a pear(</a:t>
            </a:r>
            <a:r>
              <a:rPr lang="ru-RU" dirty="0" smtClean="0"/>
              <a:t>груша)</a:t>
            </a:r>
            <a:r>
              <a:rPr lang="en-US" dirty="0" smtClean="0"/>
              <a:t>, a plum(</a:t>
            </a:r>
            <a:r>
              <a:rPr lang="ru-RU" dirty="0" smtClean="0"/>
              <a:t>слива)</a:t>
            </a:r>
            <a:r>
              <a:rPr lang="en-US" dirty="0" smtClean="0"/>
              <a:t>,an orange, a melon(</a:t>
            </a:r>
            <a:r>
              <a:rPr lang="ru-RU" dirty="0" smtClean="0"/>
              <a:t>дыня)</a:t>
            </a:r>
            <a:r>
              <a:rPr lang="en-US" dirty="0" smtClean="0"/>
              <a:t>, kiwi. 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What food can help us to be healthy?</a:t>
            </a:r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9"/>
            <a:ext cx="8686800" cy="335758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Garlic prevents heart disease.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Onion is good for our nerves.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Milk strengthens our bones.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Banana is good for our muscles.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Carrots are good for our eyesight.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389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Theme: «Food»</vt:lpstr>
      <vt:lpstr>Речевая зарядка. </vt:lpstr>
      <vt:lpstr>Слайд 3</vt:lpstr>
      <vt:lpstr>Слайд 4</vt:lpstr>
      <vt:lpstr>Слайд 5</vt:lpstr>
      <vt:lpstr>Слайд 6</vt:lpstr>
      <vt:lpstr>I want you to agree or disagree  with my statements. </vt:lpstr>
      <vt:lpstr>Choose words from the list  for your project  .</vt:lpstr>
      <vt:lpstr>    What food can help us to be healthy? 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</dc:creator>
  <cp:lastModifiedBy>ноут</cp:lastModifiedBy>
  <cp:revision>23</cp:revision>
  <dcterms:created xsi:type="dcterms:W3CDTF">2012-12-20T11:30:50Z</dcterms:created>
  <dcterms:modified xsi:type="dcterms:W3CDTF">2012-12-23T12:25:54Z</dcterms:modified>
</cp:coreProperties>
</file>