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CCFF"/>
    <a:srgbClr val="99FF66"/>
    <a:srgbClr val="99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0ACB-857D-4BB5-99B9-31563F4760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32F8-43E4-49E8-9534-D3367C7FA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33C98-265D-49C5-A9C5-5B46E4846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E671F-3408-4739-A28B-3F14983F3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AF347-3881-4A54-9109-0341026BB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E9EBE-C3A7-491D-A188-E71A17640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F7035-DE80-4451-A0CB-44296434E5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5B659-8D85-4365-AB3A-308B13409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6F95A-260D-4D5F-BF04-C4A72F0D64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86B4-5BF3-4CE5-B1B5-FD372E396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151BF-0AEC-4CCD-AED1-E304675DD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3E8CB7-94C1-4515-868B-B6B3D4736F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19137"/>
          </a:xfrm>
        </p:spPr>
        <p:txBody>
          <a:bodyPr/>
          <a:lstStyle/>
          <a:p>
            <a:r>
              <a:rPr lang="en-US" sz="4000"/>
              <a:t>Repeat it!</a:t>
            </a:r>
            <a:endParaRPr lang="ru-RU" sz="40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47675" y="755650"/>
            <a:ext cx="107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ɜ: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76375" y="765175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>
                <a:solidFill>
                  <a:srgbClr val="FF0000"/>
                </a:solidFill>
              </a:rPr>
              <a:t>ir</a:t>
            </a:r>
            <a:r>
              <a:rPr lang="en-US"/>
              <a:t>st</a:t>
            </a:r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1268413"/>
            <a:ext cx="156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ɔ:</a:t>
            </a:r>
            <a:r>
              <a:rPr lang="ru-RU"/>
              <a:t>]</a:t>
            </a:r>
            <a:r>
              <a:rPr lang="en-US"/>
              <a:t> -</a:t>
            </a: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47813" y="126841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ll</a:t>
            </a:r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7675" y="1763713"/>
            <a:ext cx="973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i: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55738" y="1763713"/>
            <a:ext cx="1289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>
                <a:solidFill>
                  <a:srgbClr val="FF0000"/>
                </a:solidFill>
              </a:rPr>
              <a:t>ee</a:t>
            </a:r>
            <a:r>
              <a:rPr lang="en-US"/>
              <a:t>m,</a:t>
            </a:r>
            <a:endParaRPr 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771775" y="1773238"/>
            <a:ext cx="1514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</a:t>
            </a:r>
            <a:r>
              <a:rPr lang="en-US">
                <a:solidFill>
                  <a:srgbClr val="FF0000"/>
                </a:solidFill>
              </a:rPr>
              <a:t>ee</a:t>
            </a:r>
            <a:r>
              <a:rPr lang="en-US"/>
              <a:t>n,</a:t>
            </a: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427538" y="1773238"/>
            <a:ext cx="1198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n</a:t>
            </a:r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47675" y="2266950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i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403350" y="2276475"/>
            <a:ext cx="104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/>
              <a:t>llar</a:t>
            </a:r>
            <a:endParaRPr lang="ru-R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47675" y="2771775"/>
            <a:ext cx="1130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ɑ: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527175" y="2771775"/>
            <a:ext cx="1717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mple</a:t>
            </a:r>
            <a:endParaRPr lang="ru-RU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47675" y="3275013"/>
            <a:ext cx="981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ʌ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384300" y="3275013"/>
            <a:ext cx="815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en-US"/>
              <a:t>st</a:t>
            </a:r>
            <a:endParaRPr lang="ru-RU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47675" y="3779838"/>
            <a:ext cx="108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ai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455738" y="3779838"/>
            <a:ext cx="973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>
                <a:solidFill>
                  <a:srgbClr val="FF0000"/>
                </a:solidFill>
              </a:rPr>
              <a:t>igh</a:t>
            </a:r>
            <a:r>
              <a:rPr lang="en-US"/>
              <a:t>t</a:t>
            </a:r>
            <a:endParaRPr lang="ru-RU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19113" y="4283075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iə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476375" y="4292600"/>
            <a:ext cx="144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app</a:t>
            </a:r>
            <a:r>
              <a:rPr lang="en-US">
                <a:solidFill>
                  <a:srgbClr val="FF0000"/>
                </a:solidFill>
              </a:rPr>
              <a:t>ea</a:t>
            </a:r>
            <a:r>
              <a:rPr lang="en-US"/>
              <a:t>r</a:t>
            </a:r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19113" y="4787900"/>
            <a:ext cx="1263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əʊ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692275" y="4797425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/>
              <a:t>ver,</a:t>
            </a:r>
            <a:endParaRPr lang="ru-RU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824163" y="4787900"/>
            <a:ext cx="133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/>
              <a:t>ne</a:t>
            </a:r>
            <a:endParaRPr lang="ru-RU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68313" y="5300663"/>
            <a:ext cx="1131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rgbClr val="FF0000"/>
                </a:solidFill>
              </a:rPr>
              <a:t>æ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619250" y="5300663"/>
            <a:ext cx="86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t</a:t>
            </a:r>
            <a:endParaRPr lang="ru-RU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19113" y="5795963"/>
            <a:ext cx="995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chemeClr val="accent2"/>
                </a:solidFill>
              </a:rPr>
              <a:t>θ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76375" y="5805488"/>
            <a:ext cx="1176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ing,</a:t>
            </a:r>
            <a:endParaRPr lang="ru-RU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751138" y="5795963"/>
            <a:ext cx="2168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every</a:t>
            </a:r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ing,</a:t>
            </a:r>
            <a:endParaRPr lang="ru-RU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932363" y="5805488"/>
            <a:ext cx="1333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rone</a:t>
            </a:r>
            <a:endParaRPr lang="ru-RU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39750" y="6278563"/>
            <a:ext cx="995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[</a:t>
            </a:r>
            <a:r>
              <a:rPr lang="ru-RU">
                <a:solidFill>
                  <a:schemeClr val="accent2"/>
                </a:solidFill>
              </a:rPr>
              <a:t>ð</a:t>
            </a:r>
            <a:r>
              <a:rPr lang="ru-RU"/>
              <a:t>]</a:t>
            </a:r>
            <a:r>
              <a:rPr lang="en-US"/>
              <a:t> - </a:t>
            </a:r>
            <a:endParaRPr lang="ru-RU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547813" y="6278563"/>
            <a:ext cx="860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e,</a:t>
            </a:r>
            <a:endParaRPr lang="ru-RU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2484438" y="6278563"/>
            <a:ext cx="973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at,</a:t>
            </a:r>
            <a:endParaRPr lang="ru-RU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563938" y="6278563"/>
            <a:ext cx="1220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ere,</a:t>
            </a:r>
            <a:endParaRPr lang="ru-RU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932363" y="6278563"/>
            <a:ext cx="950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</a:t>
            </a:r>
            <a:r>
              <a:rPr lang="en-US"/>
              <a:t>ey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3" grpId="0"/>
      <p:bldP spid="2054" grpId="0"/>
      <p:bldP spid="2055" grpId="0"/>
      <p:bldP spid="2056" grpId="0"/>
      <p:bldP spid="2057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1" grpId="0"/>
      <p:bldP spid="2072" grpId="0"/>
      <p:bldP spid="2073" grpId="0"/>
      <p:bldP spid="2074" grpId="0"/>
      <p:bldP spid="2076" grpId="0"/>
      <p:bldP spid="2077" grpId="0"/>
      <p:bldP spid="2078" grpId="0"/>
      <p:bldP spid="2079" grpId="0"/>
      <p:bldP spid="2081" grpId="0"/>
      <p:bldP spid="2082" grpId="0"/>
      <p:bldP spid="2083" grpId="0"/>
      <p:bldP spid="20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en-US"/>
              <a:t>Complete  the conversation!</a:t>
            </a:r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0" y="765175"/>
            <a:ext cx="4105275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..?</a:t>
            </a:r>
            <a:endParaRPr lang="ru-RU" sz="280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038725" y="1268413"/>
            <a:ext cx="410527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...</a:t>
            </a:r>
            <a:endParaRPr lang="ru-RU" sz="2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0" y="2133600"/>
            <a:ext cx="399573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..!</a:t>
            </a:r>
          </a:p>
          <a:p>
            <a:pPr algn="ctr"/>
            <a:r>
              <a:rPr lang="en-US" sz="2800"/>
              <a:t>..?</a:t>
            </a:r>
          </a:p>
          <a:p>
            <a:pPr algn="ctr"/>
            <a:endParaRPr lang="ru-RU" sz="280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038725" y="3933825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...</a:t>
            </a:r>
            <a:endParaRPr lang="ru-RU" sz="28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0" y="4149725"/>
            <a:ext cx="3995738" cy="2708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 ...  </a:t>
            </a:r>
          </a:p>
          <a:p>
            <a:pPr algn="ctr"/>
            <a:r>
              <a:rPr lang="en-US" sz="2800"/>
              <a:t>... </a:t>
            </a:r>
          </a:p>
          <a:p>
            <a:pPr algn="ctr"/>
            <a:r>
              <a:rPr lang="en-US" sz="2800"/>
              <a:t>...</a:t>
            </a:r>
            <a:r>
              <a:rPr lang="en-US"/>
              <a:t> </a:t>
            </a:r>
          </a:p>
          <a:p>
            <a:pPr algn="ctr"/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038725" y="5805488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..!</a:t>
            </a:r>
            <a:endParaRPr lang="ru-RU" sz="2800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140200" y="126841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067175" y="2276475"/>
            <a:ext cx="9366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067175" y="3357563"/>
            <a:ext cx="8651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4067175" y="4581525"/>
            <a:ext cx="8651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067175" y="5734050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en-US"/>
              <a:t>Act this conversation  out!</a:t>
            </a:r>
            <a:endParaRPr lang="ru-RU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765175"/>
            <a:ext cx="4105275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Спроси.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038725" y="1268413"/>
            <a:ext cx="410527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Ответь.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0" y="2133600"/>
            <a:ext cx="399573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ru-RU" sz="2800"/>
              <a:t>Вырази одобрение</a:t>
            </a:r>
            <a:r>
              <a:rPr lang="en-US" sz="2800"/>
              <a:t>!</a:t>
            </a:r>
          </a:p>
          <a:p>
            <a:pPr algn="ctr"/>
            <a:r>
              <a:rPr lang="ru-RU" sz="2800"/>
              <a:t>Предложи.</a:t>
            </a:r>
            <a:endParaRPr lang="en-US" sz="2800"/>
          </a:p>
          <a:p>
            <a:pPr algn="ctr"/>
            <a:endParaRPr lang="ru-RU" sz="28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038725" y="3933825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Вырази одобрение.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0" y="4149725"/>
            <a:ext cx="3995738" cy="2708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 </a:t>
            </a:r>
            <a:r>
              <a:rPr lang="ru-RU" sz="2800"/>
              <a:t>Сообщи.</a:t>
            </a:r>
            <a:r>
              <a:rPr lang="en-US" sz="2800"/>
              <a:t>  </a:t>
            </a:r>
          </a:p>
          <a:p>
            <a:pPr algn="ctr"/>
            <a:r>
              <a:rPr lang="en-US" sz="2800"/>
              <a:t> </a:t>
            </a:r>
          </a:p>
          <a:p>
            <a:pPr algn="ctr"/>
            <a:r>
              <a:rPr lang="en-US"/>
              <a:t> </a:t>
            </a:r>
          </a:p>
          <a:p>
            <a:pPr algn="ctr"/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038725" y="5805488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Вырази одобрение.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140200" y="126841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067175" y="2276475"/>
            <a:ext cx="9366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067175" y="3357563"/>
            <a:ext cx="8651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4067175" y="4581525"/>
            <a:ext cx="8651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067175" y="5734050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will we go today?</a:t>
            </a:r>
            <a:endParaRPr lang="ru-RU"/>
          </a:p>
        </p:txBody>
      </p:sp>
      <p:pic>
        <p:nvPicPr>
          <p:cNvPr id="3076" name="Picture 4" descr="г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1590675"/>
            <a:ext cx="6624638" cy="367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714500"/>
          </a:xfrm>
        </p:spPr>
        <p:txBody>
          <a:bodyPr/>
          <a:lstStyle/>
          <a:p>
            <a:r>
              <a:rPr lang="en-US" sz="4000"/>
              <a:t>Which of the pieces </a:t>
            </a:r>
            <a:br>
              <a:rPr lang="en-US" sz="4000"/>
            </a:br>
            <a:r>
              <a:rPr lang="en-US" sz="4000"/>
              <a:t>of street furniture of London </a:t>
            </a:r>
            <a:br>
              <a:rPr lang="en-US" sz="4000"/>
            </a:br>
            <a:r>
              <a:rPr lang="en-US" sz="4000"/>
              <a:t>are Robert and Julia talking about?</a:t>
            </a:r>
            <a:endParaRPr lang="ru-RU" sz="4000"/>
          </a:p>
        </p:txBody>
      </p:sp>
      <p:pic>
        <p:nvPicPr>
          <p:cNvPr id="4100" name="Picture 4" descr="ъх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8064500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Translate these words!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/>
              <a:t>   a pillar box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  on the box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  a letter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  to send a letter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  to appear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  to look at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the questions!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en-US"/>
              <a:t>When did the first pillar boxes appeared?</a:t>
            </a:r>
          </a:p>
          <a:p>
            <a:pPr>
              <a:buFont typeface="Wingdings" pitchFamily="2" charset="2"/>
              <a:buChar char="Ш"/>
            </a:pPr>
            <a:r>
              <a:rPr lang="en-US"/>
              <a:t>What do the  letter VR on the box mean?</a:t>
            </a:r>
          </a:p>
          <a:p>
            <a:pPr>
              <a:buFont typeface="Wingdings" pitchFamily="2" charset="2"/>
              <a:buChar char="Ш"/>
            </a:pPr>
            <a:r>
              <a:rPr lang="en-US"/>
              <a:t>How many boxes are there in London?</a:t>
            </a:r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7920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06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2781300"/>
            <a:ext cx="770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Saying that you approve</a:t>
            </a:r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2138" y="1403350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I`m all for it!</a:t>
            </a: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92138" y="2051050"/>
            <a:ext cx="4244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Yes, it seems just fine.</a:t>
            </a:r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92138" y="2771775"/>
            <a:ext cx="3340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That`s very good.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/>
      <p:bldP spid="12295" grpId="0"/>
      <p:bldP spid="122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en-US"/>
              <a:t>Read the conversation!</a:t>
            </a:r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765175"/>
            <a:ext cx="4105275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What would you like </a:t>
            </a:r>
          </a:p>
          <a:p>
            <a:pPr algn="ctr"/>
            <a:r>
              <a:rPr lang="en-US" sz="2800"/>
              <a:t>to see first, Julia?</a:t>
            </a:r>
            <a:endParaRPr lang="ru-RU" sz="280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038725" y="1268413"/>
            <a:ext cx="410527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I`d like to look </a:t>
            </a:r>
          </a:p>
          <a:p>
            <a:pPr algn="ctr"/>
            <a:r>
              <a:rPr lang="en-US" sz="2800"/>
              <a:t>around here.</a:t>
            </a:r>
            <a:endParaRPr lang="ru-RU" sz="280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2133600"/>
            <a:ext cx="399573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I`m all for it! </a:t>
            </a:r>
          </a:p>
          <a:p>
            <a:pPr algn="ctr"/>
            <a:r>
              <a:rPr lang="en-US" sz="2800"/>
              <a:t>Why don`t we have</a:t>
            </a:r>
          </a:p>
          <a:p>
            <a:pPr algn="ctr"/>
            <a:r>
              <a:rPr lang="en-US" sz="2800"/>
              <a:t>a look at a pillar box,</a:t>
            </a:r>
          </a:p>
          <a:p>
            <a:pPr algn="ctr"/>
            <a:r>
              <a:rPr lang="en-US" sz="2800"/>
              <a:t>for example?</a:t>
            </a:r>
          </a:p>
          <a:p>
            <a:pPr algn="ctr"/>
            <a:endParaRPr lang="ru-RU" sz="280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038725" y="3933825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Yes, it seems just fine.</a:t>
            </a:r>
            <a:endParaRPr lang="ru-RU" sz="280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0" y="4149725"/>
            <a:ext cx="3995738" cy="2708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The first pillar boxes </a:t>
            </a:r>
          </a:p>
          <a:p>
            <a:pPr algn="ctr"/>
            <a:r>
              <a:rPr lang="en-US" sz="2800"/>
              <a:t>appeared 1853. The </a:t>
            </a:r>
          </a:p>
          <a:p>
            <a:pPr algn="ctr"/>
            <a:r>
              <a:rPr lang="en-US" sz="2800"/>
              <a:t>Letters VR on the box</a:t>
            </a:r>
          </a:p>
          <a:p>
            <a:pPr algn="ctr"/>
            <a:r>
              <a:rPr lang="en-US" sz="2800"/>
              <a:t>mean Victoria Regina. </a:t>
            </a:r>
          </a:p>
          <a:p>
            <a:pPr algn="ctr"/>
            <a:r>
              <a:rPr lang="en-US" sz="2800"/>
              <a:t>There are over </a:t>
            </a:r>
          </a:p>
          <a:p>
            <a:pPr algn="ctr"/>
            <a:r>
              <a:rPr lang="en-US" sz="2800"/>
              <a:t>1000, 000 pillar boxes.</a:t>
            </a:r>
            <a:r>
              <a:rPr lang="en-US"/>
              <a:t> </a:t>
            </a:r>
          </a:p>
          <a:p>
            <a:pPr algn="ctr"/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038725" y="5805488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That`s very good!</a:t>
            </a:r>
            <a:endParaRPr lang="ru-RU" sz="2800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140200" y="126841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4067175" y="2276475"/>
            <a:ext cx="9366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067175" y="3357563"/>
            <a:ext cx="8651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067175" y="4581525"/>
            <a:ext cx="8651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067175" y="5734050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animBg="1"/>
      <p:bldP spid="7174" grpId="0" animBg="1"/>
      <p:bldP spid="7175" grpId="0" animBg="1"/>
      <p:bldP spid="7176" grpId="0" animBg="1"/>
      <p:bldP spid="7177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en-US"/>
              <a:t>Complete the conversation!</a:t>
            </a:r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765175"/>
            <a:ext cx="4105275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What would you like </a:t>
            </a:r>
          </a:p>
          <a:p>
            <a:pPr algn="ctr"/>
            <a:r>
              <a:rPr lang="en-US" sz="2800"/>
              <a:t>to see first, Julia?</a:t>
            </a:r>
            <a:endParaRPr lang="ru-RU" sz="28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038725" y="1268413"/>
            <a:ext cx="410527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...</a:t>
            </a:r>
            <a:endParaRPr lang="ru-RU" sz="2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2133600"/>
            <a:ext cx="399573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I`m all for it! </a:t>
            </a:r>
          </a:p>
          <a:p>
            <a:pPr algn="ctr"/>
            <a:r>
              <a:rPr lang="en-US" sz="2800"/>
              <a:t>Why don`t we have</a:t>
            </a:r>
          </a:p>
          <a:p>
            <a:pPr algn="ctr"/>
            <a:r>
              <a:rPr lang="en-US" sz="2800"/>
              <a:t>a look at a pillar box,</a:t>
            </a:r>
          </a:p>
          <a:p>
            <a:pPr algn="ctr"/>
            <a:r>
              <a:rPr lang="en-US" sz="2800"/>
              <a:t>for example?</a:t>
            </a:r>
          </a:p>
          <a:p>
            <a:pPr algn="ctr"/>
            <a:endParaRPr lang="ru-RU" sz="28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038725" y="3933825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...</a:t>
            </a:r>
            <a:endParaRPr lang="ru-RU" sz="280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4149725"/>
            <a:ext cx="3995738" cy="2708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The first pillar boxes </a:t>
            </a:r>
          </a:p>
          <a:p>
            <a:pPr algn="ctr"/>
            <a:r>
              <a:rPr lang="en-US" sz="2800"/>
              <a:t>appeared 1853. The </a:t>
            </a:r>
          </a:p>
          <a:p>
            <a:pPr algn="ctr"/>
            <a:r>
              <a:rPr lang="en-US" sz="2800"/>
              <a:t>Letters VR on the box</a:t>
            </a:r>
          </a:p>
          <a:p>
            <a:pPr algn="ctr"/>
            <a:r>
              <a:rPr lang="en-US" sz="2800"/>
              <a:t>mean Victoria Regina. </a:t>
            </a:r>
          </a:p>
          <a:p>
            <a:pPr algn="ctr"/>
            <a:r>
              <a:rPr lang="en-US" sz="2800"/>
              <a:t>There are over </a:t>
            </a:r>
          </a:p>
          <a:p>
            <a:pPr algn="ctr"/>
            <a:r>
              <a:rPr lang="en-US" sz="2800"/>
              <a:t>1000, 000 pillar boxes.</a:t>
            </a:r>
            <a:r>
              <a:rPr lang="en-US"/>
              <a:t> </a:t>
            </a:r>
          </a:p>
          <a:p>
            <a:pPr algn="ctr"/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038725" y="5805488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..!</a:t>
            </a:r>
            <a:endParaRPr lang="ru-RU" sz="280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140200" y="126841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4067175" y="2276475"/>
            <a:ext cx="9366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067175" y="3357563"/>
            <a:ext cx="8651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4067175" y="4581525"/>
            <a:ext cx="8651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067175" y="5734050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en-US"/>
              <a:t>Complete  the conversation!</a:t>
            </a:r>
            <a:endParaRPr lang="ru-RU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765175"/>
            <a:ext cx="4105275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..?</a:t>
            </a:r>
            <a:endParaRPr lang="ru-RU" sz="280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038725" y="1268413"/>
            <a:ext cx="410527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I`d like to look </a:t>
            </a:r>
          </a:p>
          <a:p>
            <a:pPr algn="ctr"/>
            <a:r>
              <a:rPr lang="en-US" sz="2800"/>
              <a:t>around here.</a:t>
            </a:r>
            <a:endParaRPr lang="ru-RU" sz="280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0" y="2133600"/>
            <a:ext cx="399573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..!</a:t>
            </a:r>
          </a:p>
          <a:p>
            <a:pPr algn="ctr"/>
            <a:r>
              <a:rPr lang="en-US" sz="2800"/>
              <a:t>..?</a:t>
            </a:r>
          </a:p>
          <a:p>
            <a:pPr algn="ctr"/>
            <a:endParaRPr lang="ru-RU" sz="280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038725" y="3933825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Yes, it seems just fine.</a:t>
            </a:r>
            <a:endParaRPr lang="ru-RU" sz="280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0" y="4149725"/>
            <a:ext cx="3995738" cy="2708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sz="2800"/>
              <a:t> ...  </a:t>
            </a:r>
          </a:p>
          <a:p>
            <a:pPr algn="ctr"/>
            <a:r>
              <a:rPr lang="en-US" sz="2800"/>
              <a:t>... </a:t>
            </a:r>
          </a:p>
          <a:p>
            <a:pPr algn="ctr"/>
            <a:r>
              <a:rPr lang="en-US" sz="2800"/>
              <a:t>...</a:t>
            </a:r>
            <a:r>
              <a:rPr lang="en-US"/>
              <a:t> </a:t>
            </a:r>
          </a:p>
          <a:p>
            <a:pPr algn="ctr"/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038725" y="5805488"/>
            <a:ext cx="41052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That`s very good!</a:t>
            </a:r>
            <a:endParaRPr lang="ru-RU" sz="280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140200" y="126841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067175" y="2276475"/>
            <a:ext cx="9366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067175" y="3357563"/>
            <a:ext cx="8651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4067175" y="4581525"/>
            <a:ext cx="8651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067175" y="5734050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373</Words>
  <Application>Microsoft Office PowerPoint</Application>
  <PresentationFormat>Экран (4:3)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Wingdings</vt:lpstr>
      <vt:lpstr>Оформление по умолчанию</vt:lpstr>
      <vt:lpstr>Repeat it!</vt:lpstr>
      <vt:lpstr>Where will we go today?</vt:lpstr>
      <vt:lpstr>Which of the pieces  of street furniture of London  are Robert and Julia talking about?</vt:lpstr>
      <vt:lpstr>Translate these words!</vt:lpstr>
      <vt:lpstr>Answer the questions!</vt:lpstr>
      <vt:lpstr>Saying that you approve</vt:lpstr>
      <vt:lpstr>Read the conversation!</vt:lpstr>
      <vt:lpstr>Complete the conversation!</vt:lpstr>
      <vt:lpstr>Complete  the conversation!</vt:lpstr>
      <vt:lpstr>Complete  the conversation!</vt:lpstr>
      <vt:lpstr>Act this conversation  out!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Repeat it!</dc:title>
  <dc:creator>Admin</dc:creator>
  <cp:lastModifiedBy>re</cp:lastModifiedBy>
  <cp:revision>29</cp:revision>
  <dcterms:created xsi:type="dcterms:W3CDTF">2012-02-24T18:17:48Z</dcterms:created>
  <dcterms:modified xsi:type="dcterms:W3CDTF">2013-06-11T22:21:55Z</dcterms:modified>
</cp:coreProperties>
</file>