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82676-D09D-4E77-B2FC-4EE67ED35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kazochnikonline.ru/kartinki4/large_2668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Творчески-игровой проект по изобразительной деятельности «Веселая игрушка своими руками»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6480048" cy="12257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«Три забавных поросенка».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подготовительного возраста, воспитатель, родители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492919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 рамки проведения проекта: 01.04.2012.-01.05.2012 гг.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Место: помещение группы №7, музыкальный зал детского сада, семьи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а 3 из 254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2008"/>
            <a:ext cx="2500329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ПРЕЗЕНТАЦИЯ «МАГАЗИН ИГРУШЕК».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C:\Documents and Settings\Admin\Мои документы\Мои рисунки\Изображение\Веселая игрушка\Изображение 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2071702" cy="164307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Изображение\Веселая игрушка\Изображение 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2071702" cy="164307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Изображение\Веселая игрушка\Изображение 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071702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Мои рисунки\Изображение\Веселая игрушка\Изображение 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786322"/>
            <a:ext cx="2071702" cy="164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000240"/>
            <a:ext cx="6572296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Информационные источники.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1.А. С. Галанова, С. Н. Корнилова, С. Л. Куликова. Занятия с дошкольниками по изобразительной деятельности. Творческий центр. Москва. 2000.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2.Р. Т. Казакова. Рисование с детьми дошкольного возраста. Нетрадиционные техники. Творческий центр. 2004.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3.Л. 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Творим и мастерим. Ручной труд в детском саду и дома. И. Мозаика- Синтез.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4.И. А. Лыкова. Изобразительная деятельность в детском саду. Творческий центр Сфера.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71448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428736"/>
            <a:ext cx="6572295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Глушко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Валентина Викторовна.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Временные рамки выполнения проекта сентябрь – май 2008-2009 гг.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№30, группа №7, музыкальный зал, территория сада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99272">
            <a:off x="5023979" y="904066"/>
            <a:ext cx="231662" cy="803013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333313">
            <a:off x="3081981" y="917564"/>
            <a:ext cx="247999" cy="802719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714348" y="1714488"/>
            <a:ext cx="3214710" cy="1714512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714876" y="1643050"/>
            <a:ext cx="3643338" cy="185738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2" y="2143116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и их родителей в продуктивно – игровую 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8" y="207167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подготовке и разыгрыванию сюжетов знакомых сказок с помощью кукол – самоделок.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364331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71934" y="407194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571736" y="4714884"/>
            <a:ext cx="4143404" cy="1571636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28926" y="528638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куклами-самоделкам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Изображение\Веселая игрушка\Изображени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221454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Изображение\Веселая игрушка\Изображение 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00029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85723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357158" y="1571612"/>
            <a:ext cx="378621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4643438" y="1643050"/>
            <a:ext cx="4143404" cy="1214446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357158" y="3286124"/>
            <a:ext cx="3714776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643438" y="3286124"/>
            <a:ext cx="414340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2285984" y="4786322"/>
            <a:ext cx="4643470" cy="1500198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85736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выполнения коллективной композиции по мотивам литературных произведений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178592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детей делать разметку с помощью шаблона, изготовлять игрушку – забаву, выполнять на игрушке аппликацию, придавая ей выразительность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7187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планировать и распределять работу между участниками творческого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314" y="3429001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интегрировать разные виды художественной деятельности (рисование, конструирование, аппликацию, слушание музыки, пение, режиссерской игры)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36" y="5143512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 , обогащать опыт сотрудничества и сотворчества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472254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71472" y="1714488"/>
            <a:ext cx="4929222" cy="1000132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1857356" y="2857496"/>
            <a:ext cx="5357850" cy="1214446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3500430" y="4214818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4429124" y="5500702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85736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– максимально ориентированная на творческое начало, приобретение детьми собственного опыта творческой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00037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комфорность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снятие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стрессообразующих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факторов, ориентация детей на успех, ощущения радости, получения удовольствия от самой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21481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Комплексность – предполагает взаимосвязь театрализованной игры с разными видами художественной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596" y="5572140"/>
            <a:ext cx="3786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Мультивидийная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презентация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использованием графики и текстовой информации.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142844" y="2000240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57224" y="328612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214546" y="471488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286116" y="6000768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Admin\Мои документы\Мои рисунки\Изображение\Веселая игрушка\Изображение 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857388" cy="150019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Изображение\Веселая игрушка\Изображение 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85742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СХЕМА РЕАЛИЗАЦИИ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715436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000396"/>
                <a:gridCol w="1143008"/>
                <a:gridCol w="1143008"/>
                <a:gridCol w="2428892"/>
              </a:tblGrid>
              <a:tr h="7327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развития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60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Познавательно-речевое.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Беседа: «Моя любимая игрушка»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английской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сказки «Три поросенка» в переводе С. Михалкова.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Дети. Семьи воспитанников.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схема составления рассказа об игрушке.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 произведения.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58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Социально-лчностное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Сюжетно-ролевая игра «Магазин игрушек».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Ситуативные беседы: «Ножницы, иголки».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Ручной труд: «Игрушки-забавы три поросенка и волк»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дети, семьи дошкольников.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Ветрина магазина, игрушки, предметы-заместители.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Ножницы, иголки, ни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тки.</a:t>
                      </a: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Картон, цветная бумага, ножницы, шаблоны готовой игрушки, нитки, иголки, клей.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35824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786082"/>
                <a:gridCol w="1357322"/>
                <a:gridCol w="1143008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Мастер-класс: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«Путешествие в кукольные традиции» – мастер Марина Дмитриевна Орлова.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 сюжетное на тему три поросенка и волк.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Аппликация: «В гостях у трех поросят».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коллективная: «Ох уж эти поросята».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Мастер, дети, родители дошкольников.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Цветная глина, оборудование, необходимое для лепки.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оборудование необходимые для рисования.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необходимые для аппликации.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 необходимые для лепки.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Подвижная игра: «Серый волк за горой». Задача: совершенствовать умение детей самостоятельно с помощью считалки распределять роли, бегать легко, ритмично, выполнять действия по звуковому сигналу.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Развивать быстроту реакции, внимание, способствовать закаливанию организма.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ЭТАПЫ РАБОТЫ НАД ПРОЕКТОМ.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000108"/>
            <a:ext cx="42862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143869" flipH="1">
            <a:off x="2270969" y="1439910"/>
            <a:ext cx="205695" cy="817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643306" y="157161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42083">
            <a:off x="6816183" y="1285725"/>
            <a:ext cx="212021" cy="83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2643182"/>
            <a:ext cx="1785950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2643174" y="2643182"/>
            <a:ext cx="1571636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7000892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278605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Беседа: «Моя любимая игрушка»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0694" y="150017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4714876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278605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игра: «Магазин игрушек».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64318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«Путешествие в кукольные традиции».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27860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сказки «Три поросенка».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Изображение\Веселая игрушка\Изображение 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2143140" cy="150019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143108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Изображение\Веселая игрушка\Изображение 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071702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Изображение\Веселая игрушка\Изображение 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929198"/>
            <a:ext cx="207170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57229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71472" y="3929066"/>
            <a:ext cx="1643074" cy="14287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428736"/>
            <a:ext cx="1714512" cy="12858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Рисование: «Три поросенка и волк»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Аппликация: «В гостях у трех поросят».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Изображение\Веселая игрушка\Изображение 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Изображение\Веселая игрушка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857628"/>
            <a:ext cx="2571768" cy="17859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ои рисунки\Изображение\Веселая игрушка\Изображение 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28596" y="928670"/>
            <a:ext cx="1643074" cy="135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428596" y="4643446"/>
            <a:ext cx="1571636" cy="15001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 «Ох уж эти поросята».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 поросенка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волк».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Изображение\Веселая игрушка\Изображение 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214578" cy="157163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Изображение\Веселая игрушка\Изображение 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2143140" cy="157163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Мои рисунки\Изображение\Веселая игрушка\Изображение 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2286016" cy="1571636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Мои документы\Мои рисунки\Изображение\Веселая игрушка\Изображение 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718</Words>
  <Application>Microsoft Office PowerPoint</Application>
  <PresentationFormat>Экран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Творчески-игровой проект по изобразительной деятельности «Веселая игрушка своими руками»</vt:lpstr>
      <vt:lpstr>Слайд 2</vt:lpstr>
      <vt:lpstr>Слайд 3</vt:lpstr>
      <vt:lpstr>ИСПОЛЬЗУЕМЫЕ ТЕХНОЛОГИИ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Творчески-игровой проект по изобразительной деятельности «Веселая игрушка своими руками»</dc:title>
  <dc:creator>User</dc:creator>
  <cp:lastModifiedBy>Admin</cp:lastModifiedBy>
  <cp:revision>53</cp:revision>
  <dcterms:created xsi:type="dcterms:W3CDTF">2012-04-23T06:35:06Z</dcterms:created>
  <dcterms:modified xsi:type="dcterms:W3CDTF">2013-01-11T21:08:26Z</dcterms:modified>
</cp:coreProperties>
</file>