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7" r:id="rId13"/>
    <p:sldId id="276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55C57-9FF5-48D4-AACE-37FCBFA5B41E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3EF2-82D9-4733-9953-C3A7096EE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27.jpeg"/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9.jpeg"/><Relationship Id="rId7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16.jpeg"/><Relationship Id="rId10" Type="http://schemas.openxmlformats.org/officeDocument/2006/relationships/image" Target="../media/image31.jpe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Осень в лесу.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Улет</a:t>
            </a:r>
            <a:r>
              <a:rPr lang="ru-RU" b="1" dirty="0" smtClean="0"/>
              <a:t>а</a:t>
            </a:r>
            <a:r>
              <a:rPr lang="ru-RU" dirty="0" smtClean="0"/>
              <a:t>ют пт</a:t>
            </a:r>
            <a:r>
              <a:rPr lang="ru-RU" b="1" dirty="0" smtClean="0"/>
              <a:t>и</a:t>
            </a:r>
            <a:r>
              <a:rPr lang="ru-RU" dirty="0" smtClean="0"/>
              <a:t>цы на </a:t>
            </a:r>
            <a:r>
              <a:rPr lang="ru-RU" b="1" dirty="0" smtClean="0"/>
              <a:t>ю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4" name="Содержимое 3" descr="zh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04805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2286016" cy="149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zh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000240"/>
            <a:ext cx="2172284" cy="162559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429388" y="3714752"/>
            <a:ext cx="2428892" cy="157161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HPIM62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5357826"/>
            <a:ext cx="1785950" cy="1332522"/>
          </a:xfrm>
          <a:prstGeom prst="rect">
            <a:avLst/>
          </a:prstGeom>
        </p:spPr>
      </p:pic>
      <p:pic>
        <p:nvPicPr>
          <p:cNvPr id="6" name="Содержимое 3" descr="HPIM60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5214950"/>
            <a:ext cx="1857388" cy="1385122"/>
          </a:xfrm>
          <a:prstGeom prst="rect">
            <a:avLst/>
          </a:prstGeom>
        </p:spPr>
      </p:pic>
      <p:pic>
        <p:nvPicPr>
          <p:cNvPr id="7" name="Рисунок 6" descr="images (1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2928934"/>
            <a:ext cx="2714644" cy="2025541"/>
          </a:xfrm>
          <a:prstGeom prst="rect">
            <a:avLst/>
          </a:prstGeom>
        </p:spPr>
      </p:pic>
      <p:pic>
        <p:nvPicPr>
          <p:cNvPr id="8" name="Picture 2" descr="rain4_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1000108"/>
            <a:ext cx="2428892" cy="1588121"/>
          </a:xfrm>
          <a:prstGeom prst="rect">
            <a:avLst/>
          </a:prstGeom>
          <a:noFill/>
        </p:spPr>
      </p:pic>
      <p:pic>
        <p:nvPicPr>
          <p:cNvPr id="9" name="Содержимое 3" descr="HPIM62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5" y="876240"/>
            <a:ext cx="2571768" cy="1918257"/>
          </a:xfrm>
          <a:prstGeom prst="rect">
            <a:avLst/>
          </a:prstGeom>
        </p:spPr>
      </p:pic>
      <p:pic>
        <p:nvPicPr>
          <p:cNvPr id="10" name="Рисунок 9" descr="images (2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14546" y="5072074"/>
            <a:ext cx="1874520" cy="1562100"/>
          </a:xfrm>
          <a:prstGeom prst="rect">
            <a:avLst/>
          </a:prstGeom>
        </p:spPr>
      </p:pic>
      <p:pic>
        <p:nvPicPr>
          <p:cNvPr id="11" name="Рисунок 10" descr="загруженное (30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785" y="5643578"/>
            <a:ext cx="1206987" cy="907734"/>
          </a:xfrm>
          <a:prstGeom prst="rect">
            <a:avLst/>
          </a:prstGeom>
        </p:spPr>
      </p:pic>
      <p:pic>
        <p:nvPicPr>
          <p:cNvPr id="12" name="Рисунок 11" descr="images (41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4286256"/>
            <a:ext cx="1428760" cy="1266674"/>
          </a:xfrm>
          <a:prstGeom prst="rect">
            <a:avLst/>
          </a:prstGeom>
        </p:spPr>
      </p:pic>
      <p:pic>
        <p:nvPicPr>
          <p:cNvPr id="13" name="Рисунок 12" descr="загруженное (1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57290" y="2895271"/>
            <a:ext cx="1714512" cy="133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zh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3" y="1857364"/>
            <a:ext cx="2962211" cy="221457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87765"/>
            <a:ext cx="2786082" cy="18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ain4_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357694"/>
            <a:ext cx="2840712" cy="1857388"/>
          </a:xfrm>
          <a:prstGeom prst="rect">
            <a:avLst/>
          </a:prstGeom>
          <a:noFill/>
        </p:spPr>
      </p:pic>
      <p:pic>
        <p:nvPicPr>
          <p:cNvPr id="7" name="Рисунок 6" descr="images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286256"/>
            <a:ext cx="2714644" cy="20255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rain4_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43050"/>
            <a:ext cx="2403679" cy="1571636"/>
          </a:xfrm>
          <a:prstGeom prst="rect">
            <a:avLst/>
          </a:prstGeom>
          <a:noFill/>
        </p:spPr>
      </p:pic>
      <p:pic>
        <p:nvPicPr>
          <p:cNvPr id="6" name="Содержимое 3" descr="zh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000636"/>
            <a:ext cx="2172284" cy="162559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500438"/>
            <a:ext cx="2067380" cy="135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0_2397f_95aff027_-3-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214950"/>
            <a:ext cx="1857388" cy="1389326"/>
          </a:xfrm>
          <a:prstGeom prst="rect">
            <a:avLst/>
          </a:prstGeom>
        </p:spPr>
      </p:pic>
      <p:pic>
        <p:nvPicPr>
          <p:cNvPr id="9" name="Рисунок 8" descr="skoro_os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5000636"/>
            <a:ext cx="2428892" cy="1618249"/>
          </a:xfrm>
          <a:prstGeom prst="rect">
            <a:avLst/>
          </a:prstGeom>
        </p:spPr>
      </p:pic>
      <p:pic>
        <p:nvPicPr>
          <p:cNvPr id="10" name="Содержимое 3" descr="42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3411141"/>
            <a:ext cx="1643074" cy="1232305"/>
          </a:xfrm>
          <a:prstGeom prst="rect">
            <a:avLst/>
          </a:prstGeom>
        </p:spPr>
      </p:pic>
      <p:pic>
        <p:nvPicPr>
          <p:cNvPr id="11" name="Содержимое 3" descr="HPIM62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1785926"/>
            <a:ext cx="1926825" cy="1437200"/>
          </a:xfrm>
          <a:prstGeom prst="rect">
            <a:avLst/>
          </a:prstGeom>
        </p:spPr>
      </p:pic>
      <p:pic>
        <p:nvPicPr>
          <p:cNvPr id="12" name="Рисунок 11" descr="images (1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7884" y="1571612"/>
            <a:ext cx="2000264" cy="1492504"/>
          </a:xfrm>
          <a:prstGeom prst="rect">
            <a:avLst/>
          </a:prstGeom>
        </p:spPr>
      </p:pic>
      <p:pic>
        <p:nvPicPr>
          <p:cNvPr id="13" name="Содержимое 3" descr="HPIM607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3412054"/>
            <a:ext cx="2034424" cy="151714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643702" y="3143248"/>
            <a:ext cx="2214578" cy="1500181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листья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PIM6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8066" y="1600200"/>
            <a:ext cx="6677271" cy="498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</a:t>
            </a:r>
            <a:r>
              <a:rPr lang="ru-RU" b="1" dirty="0" smtClean="0"/>
              <a:t>и</a:t>
            </a:r>
            <a:r>
              <a:rPr lang="ru-RU" dirty="0" smtClean="0"/>
              <a:t>т дождл</a:t>
            </a:r>
            <a:r>
              <a:rPr lang="ru-RU" b="1" dirty="0" smtClean="0"/>
              <a:t>и</a:t>
            </a:r>
            <a:r>
              <a:rPr lang="ru-RU" dirty="0" smtClean="0"/>
              <a:t>вая нен</a:t>
            </a:r>
            <a:r>
              <a:rPr lang="ru-RU" b="1" dirty="0" smtClean="0"/>
              <a:t>а</a:t>
            </a:r>
            <a:r>
              <a:rPr lang="ru-RU" dirty="0" smtClean="0"/>
              <a:t>стная пог</a:t>
            </a:r>
            <a:r>
              <a:rPr lang="ru-RU" b="1" dirty="0" smtClean="0"/>
              <a:t>о</a:t>
            </a:r>
            <a:r>
              <a:rPr lang="ru-RU" dirty="0" smtClean="0"/>
              <a:t>да.</a:t>
            </a:r>
            <a:endParaRPr lang="ru-RU" dirty="0"/>
          </a:p>
        </p:txBody>
      </p:sp>
      <p:pic>
        <p:nvPicPr>
          <p:cNvPr id="4" name="Picture 2" descr="rain4_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4588842" cy="3000396"/>
          </a:xfrm>
          <a:prstGeom prst="rect">
            <a:avLst/>
          </a:prstGeom>
          <a:noFill/>
        </p:spPr>
      </p:pic>
      <p:pic>
        <p:nvPicPr>
          <p:cNvPr id="5" name="Picture 3" descr="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58" y="3643290"/>
            <a:ext cx="4000560" cy="300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ru-RU" b="1" dirty="0" smtClean="0"/>
              <a:t>у</a:t>
            </a:r>
            <a:r>
              <a:rPr lang="ru-RU" dirty="0" smtClean="0"/>
              <a:t>ет р</a:t>
            </a:r>
            <a:r>
              <a:rPr lang="ru-RU" b="1" dirty="0" smtClean="0"/>
              <a:t>е</a:t>
            </a:r>
            <a:r>
              <a:rPr lang="ru-RU" dirty="0" smtClean="0"/>
              <a:t>зкий хол</a:t>
            </a:r>
            <a:r>
              <a:rPr lang="ru-RU" b="1" dirty="0" smtClean="0"/>
              <a:t>о</a:t>
            </a:r>
            <a:r>
              <a:rPr lang="ru-RU" dirty="0" smtClean="0"/>
              <a:t>дный в</a:t>
            </a:r>
            <a:r>
              <a:rPr lang="ru-RU" b="1" dirty="0" smtClean="0"/>
              <a:t>е</a:t>
            </a:r>
            <a:r>
              <a:rPr lang="ru-RU" dirty="0" smtClean="0"/>
              <a:t>тер.</a:t>
            </a:r>
            <a:endParaRPr lang="ru-RU" dirty="0"/>
          </a:p>
        </p:txBody>
      </p:sp>
      <p:pic>
        <p:nvPicPr>
          <p:cNvPr id="4" name="Содержимое 3" descr="images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3929066"/>
            <a:ext cx="3731914" cy="2641692"/>
          </a:xfrm>
          <a:prstGeom prst="rect">
            <a:avLst/>
          </a:prstGeom>
        </p:spPr>
      </p:pic>
      <p:pic>
        <p:nvPicPr>
          <p:cNvPr id="5" name="Рисунок 4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162799"/>
            <a:ext cx="3786214" cy="2825097"/>
          </a:xfrm>
          <a:prstGeom prst="rect">
            <a:avLst/>
          </a:prstGeom>
        </p:spPr>
      </p:pic>
      <p:pic>
        <p:nvPicPr>
          <p:cNvPr id="6" name="Содержимое 3" descr="HPIM6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143116"/>
            <a:ext cx="410961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Закружились и полетели разноцветные листья (красные, жёлтые).</a:t>
            </a:r>
            <a:endParaRPr lang="ru-RU" sz="3600" dirty="0"/>
          </a:p>
        </p:txBody>
      </p:sp>
      <p:pic>
        <p:nvPicPr>
          <p:cNvPr id="4" name="Содержимое 3" descr="HPIM6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2403"/>
            <a:ext cx="6572296" cy="490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</a:t>
            </a:r>
            <a:r>
              <a:rPr lang="ru-RU" b="1" dirty="0" smtClean="0"/>
              <a:t>а</a:t>
            </a:r>
            <a:r>
              <a:rPr lang="ru-RU" dirty="0" smtClean="0"/>
              <a:t>чался листоп</a:t>
            </a:r>
            <a:r>
              <a:rPr lang="ru-RU" b="1" dirty="0" smtClean="0"/>
              <a:t>а</a:t>
            </a:r>
            <a:r>
              <a:rPr lang="ru-RU" dirty="0" smtClean="0"/>
              <a:t>д.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925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бер</a:t>
            </a:r>
            <a:r>
              <a:rPr lang="ru-RU" b="1" dirty="0" smtClean="0"/>
              <a:t>ё</a:t>
            </a:r>
            <a:r>
              <a:rPr lang="ru-RU" dirty="0" smtClean="0"/>
              <a:t>зы п</a:t>
            </a:r>
            <a:r>
              <a:rPr lang="ru-RU" b="1" dirty="0" smtClean="0"/>
              <a:t>а</a:t>
            </a:r>
            <a:r>
              <a:rPr lang="ru-RU" dirty="0" smtClean="0"/>
              <a:t>дают ж</a:t>
            </a:r>
            <a:r>
              <a:rPr lang="ru-RU" b="1" dirty="0" smtClean="0"/>
              <a:t>ё</a:t>
            </a:r>
            <a:r>
              <a:rPr lang="ru-RU" dirty="0" smtClean="0"/>
              <a:t>лтые л</a:t>
            </a:r>
            <a:r>
              <a:rPr lang="ru-RU" b="1" dirty="0" smtClean="0"/>
              <a:t>и</a:t>
            </a:r>
            <a:r>
              <a:rPr lang="ru-RU" dirty="0" smtClean="0"/>
              <a:t>стья.</a:t>
            </a:r>
            <a:endParaRPr lang="ru-RU" dirty="0"/>
          </a:p>
        </p:txBody>
      </p:sp>
      <p:pic>
        <p:nvPicPr>
          <p:cNvPr id="4" name="Содержимое 3" descr="4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3444881" cy="2583661"/>
          </a:xfrm>
          <a:prstGeom prst="rect">
            <a:avLst/>
          </a:prstGeom>
        </p:spPr>
      </p:pic>
      <p:pic>
        <p:nvPicPr>
          <p:cNvPr id="5" name="Рисунок 4" descr="HPIM6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8539" y="1643050"/>
            <a:ext cx="3159643" cy="2357454"/>
          </a:xfrm>
          <a:prstGeom prst="rect">
            <a:avLst/>
          </a:prstGeom>
        </p:spPr>
      </p:pic>
      <p:pic>
        <p:nvPicPr>
          <p:cNvPr id="6" name="Рисунок 5" descr="HPIM6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8677" y="4143380"/>
            <a:ext cx="3351137" cy="2500330"/>
          </a:xfrm>
          <a:prstGeom prst="rect">
            <a:avLst/>
          </a:prstGeom>
        </p:spPr>
      </p:pic>
      <p:pic>
        <p:nvPicPr>
          <p:cNvPr id="7" name="Picture 2" descr="http://pics.livejournal.com/piccat/pic/00009ggb/s640x48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214818"/>
            <a:ext cx="1170979" cy="20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д</a:t>
            </a:r>
            <a:r>
              <a:rPr lang="ru-RU" b="1" dirty="0" smtClean="0"/>
              <a:t>о</a:t>
            </a:r>
            <a:r>
              <a:rPr lang="ru-RU" dirty="0" smtClean="0"/>
              <a:t>рожке леж</a:t>
            </a:r>
            <a:r>
              <a:rPr lang="ru-RU" b="1" dirty="0" smtClean="0"/>
              <a:t>а</a:t>
            </a:r>
            <a:r>
              <a:rPr lang="ru-RU" dirty="0" smtClean="0"/>
              <a:t>т кр</a:t>
            </a:r>
            <a:r>
              <a:rPr lang="ru-RU" b="1" dirty="0" smtClean="0"/>
              <a:t>а</a:t>
            </a:r>
            <a:r>
              <a:rPr lang="ru-RU" dirty="0" smtClean="0"/>
              <a:t>сные л</a:t>
            </a:r>
            <a:r>
              <a:rPr lang="ru-RU" b="1" dirty="0" smtClean="0"/>
              <a:t>и</a:t>
            </a:r>
            <a:r>
              <a:rPr lang="ru-RU" dirty="0" smtClean="0"/>
              <a:t>стья ос</a:t>
            </a:r>
            <a:r>
              <a:rPr lang="ru-RU" b="1" dirty="0" smtClean="0"/>
              <a:t>и</a:t>
            </a:r>
            <a:r>
              <a:rPr lang="ru-RU" dirty="0" smtClean="0"/>
              <a:t>ны.</a:t>
            </a:r>
            <a:endParaRPr lang="ru-RU" dirty="0"/>
          </a:p>
        </p:txBody>
      </p:sp>
      <p:pic>
        <p:nvPicPr>
          <p:cNvPr id="4" name="Содержимое 3" descr="i_18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785926"/>
            <a:ext cx="3787140" cy="3810000"/>
          </a:xfrm>
          <a:prstGeom prst="rect">
            <a:avLst/>
          </a:prstGeom>
        </p:spPr>
      </p:pic>
      <p:pic>
        <p:nvPicPr>
          <p:cNvPr id="5" name="Picture 3" descr="C:\Users\Helen\Desktop\Новая папка (3)\list-osina-osen-1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29" t="5000" r="11290" b="17857"/>
          <a:stretch>
            <a:fillRect/>
          </a:stretch>
        </p:blipFill>
        <p:spPr bwMode="auto">
          <a:xfrm>
            <a:off x="3071802" y="3929066"/>
            <a:ext cx="15627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000100" y="1571612"/>
            <a:ext cx="3071812" cy="2500313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Ночь теперь длинная, а день короткий.</a:t>
            </a:r>
            <a:endParaRPr lang="ru-RU" dirty="0"/>
          </a:p>
        </p:txBody>
      </p:sp>
      <p:pic>
        <p:nvPicPr>
          <p:cNvPr id="4" name="Содержимое 3" descr="0_2397f_95aff027_-3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4083360" cy="3054353"/>
          </a:xfrm>
          <a:prstGeom prst="rect">
            <a:avLst/>
          </a:prstGeom>
        </p:spPr>
      </p:pic>
      <p:pic>
        <p:nvPicPr>
          <p:cNvPr id="5" name="Рисунок 4" descr="skoro_o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0758" y="3643314"/>
            <a:ext cx="428896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53</Words>
  <Application>Microsoft Office PowerPoint</Application>
  <PresentationFormat>Экран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Осень в лесу.</vt:lpstr>
      <vt:lpstr>Слайд 2</vt:lpstr>
      <vt:lpstr>Стоит дождливая ненастная погода.</vt:lpstr>
      <vt:lpstr>Дует резкий холодный ветер.</vt:lpstr>
      <vt:lpstr>Закружились и полетели разноцветные листья (красные, жёлтые).</vt:lpstr>
      <vt:lpstr>Начался листопад.</vt:lpstr>
      <vt:lpstr>С берёзы падают жёлтые листья.</vt:lpstr>
      <vt:lpstr>На дорожке лежат красные листья осины.</vt:lpstr>
      <vt:lpstr>Ночь теперь длинная, а день короткий.</vt:lpstr>
      <vt:lpstr>Улетают птицы на юг.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в лесу.</dc:title>
  <dc:creator>учитель</dc:creator>
  <cp:lastModifiedBy>re</cp:lastModifiedBy>
  <cp:revision>18</cp:revision>
  <dcterms:created xsi:type="dcterms:W3CDTF">2012-10-04T06:58:36Z</dcterms:created>
  <dcterms:modified xsi:type="dcterms:W3CDTF">2013-05-11T15:49:06Z</dcterms:modified>
</cp:coreProperties>
</file>