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DA5A-594E-4EEA-8BF3-5FF95E251E0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70806-BBAF-449B-AD80-7D5F19523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0806-BBAF-449B-AD80-7D5F195237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BBD7C9-5EB9-4FEC-8857-4B826530318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B989B8-5FB0-48B3-BB10-A830135BB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 - ЛЬ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908720"/>
            <a:ext cx="468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ЛА – ЛЯ         АЛА - АЛЯ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5224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chemeClr val="accent3">
                    <a:lumMod val="50000"/>
                  </a:schemeClr>
                </a:solidFill>
              </a:rPr>
              <a:t>ЛАСТОЧКИ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– ЛЕБЕДИ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КОСОЛАПЫЙ - КОЛЮЧИЙ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47639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ЖЁЛТЫЕ … (ЧТО?)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ПЕРЕЛЁТНЫЕ … (КТО?)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НЕУКЛЮЖИЙ … (КТО?)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71600" y="1628800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267744" y="5517232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2420888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051720" y="2420888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91880" y="1628800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148064" y="836712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300192" y="764704"/>
            <a:ext cx="216024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"/>
            <a:ext cx="4427984" cy="6597352"/>
          </a:xfrm>
          <a:prstGeom prst="rect">
            <a:avLst/>
          </a:prstGeom>
        </p:spPr>
      </p:pic>
      <p:pic>
        <p:nvPicPr>
          <p:cNvPr id="3" name="Рисунок 2" descr="сканирование0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27984" y="0"/>
            <a:ext cx="4716016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3032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 линяет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90872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аяц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линяет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2816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41277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4127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780928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852936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2440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7544" y="5733256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652534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736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9872" y="594928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602128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11960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40152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4288" y="5877272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04687 0.268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75 0.14699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75 0.14699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6389 0.20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5486 0.1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4" grpId="2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20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299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 рыжая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90872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234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аяц</a:t>
            </a:r>
            <a:r>
              <a:rPr lang="ru-RU" sz="3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серый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2816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4127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41277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780928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852936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2440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7544" y="5733256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652534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736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9872" y="594928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60212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11960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40152" y="652534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4288" y="5877272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04687 0.268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75 0.14699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75 0.14699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6389 0.20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5486 0.1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4" grpId="2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20" grpId="0"/>
      <p:bldP spid="21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59</Words>
  <Application>Microsoft Office PowerPoint</Application>
  <PresentationFormat>Экран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7</cp:revision>
  <dcterms:created xsi:type="dcterms:W3CDTF">2012-10-12T08:59:05Z</dcterms:created>
  <dcterms:modified xsi:type="dcterms:W3CDTF">2013-05-11T15:48:20Z</dcterms:modified>
</cp:coreProperties>
</file>