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0B40F-7F2C-4EEE-9127-C480AB5BBB1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3D70CB-649E-428F-8E80-9FD2F0FE63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2  Волшебница -</a:t>
          </a:r>
          <a:endParaRPr lang="ru-RU" sz="2400" b="1" dirty="0">
            <a:solidFill>
              <a:schemeClr val="tx1"/>
            </a:solidFill>
          </a:endParaRPr>
        </a:p>
      </dgm:t>
    </dgm:pt>
    <dgm:pt modelId="{7518246F-85A7-4B29-9F07-C5D534F46D51}" type="parTrans" cxnId="{1B68F3D5-1219-496E-9A5A-59537330E7B1}">
      <dgm:prSet/>
      <dgm:spPr/>
      <dgm:t>
        <a:bodyPr/>
        <a:lstStyle/>
        <a:p>
          <a:endParaRPr lang="ru-RU"/>
        </a:p>
      </dgm:t>
    </dgm:pt>
    <dgm:pt modelId="{B96D8D43-145C-4C0C-AA74-52A8CC638DCE}" type="sibTrans" cxnId="{1B68F3D5-1219-496E-9A5A-59537330E7B1}">
      <dgm:prSet/>
      <dgm:spPr/>
      <dgm:t>
        <a:bodyPr/>
        <a:lstStyle/>
        <a:p>
          <a:endParaRPr lang="ru-RU"/>
        </a:p>
      </dgm:t>
    </dgm:pt>
    <dgm:pt modelId="{8B63B413-96C4-4568-A29A-78D21256A0B1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>
              <a:solidFill>
                <a:schemeClr val="tx1"/>
              </a:solidFill>
            </a:rPr>
            <a:t>4     …</a:t>
          </a:r>
          <a:r>
            <a:rPr lang="ru-RU" sz="32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2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20B88C06-B9E4-41E2-AD2B-EC1FB1D2BF2D}" type="parTrans" cxnId="{C8FCC5D0-BA33-4CD4-91F8-42BE1AC7B349}">
      <dgm:prSet/>
      <dgm:spPr/>
      <dgm:t>
        <a:bodyPr/>
        <a:lstStyle/>
        <a:p>
          <a:endParaRPr lang="ru-RU"/>
        </a:p>
      </dgm:t>
    </dgm:pt>
    <dgm:pt modelId="{9208CC49-8BEA-46AE-B784-765BD8B41285}" type="sibTrans" cxnId="{C8FCC5D0-BA33-4CD4-91F8-42BE1AC7B349}">
      <dgm:prSet/>
      <dgm:spPr/>
      <dgm:t>
        <a:bodyPr/>
        <a:lstStyle/>
        <a:p>
          <a:endParaRPr lang="ru-RU"/>
        </a:p>
      </dgm:t>
    </dgm:pt>
    <dgm:pt modelId="{D45DD1BB-1D77-4932-81EA-0D02D0106D46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1    Идёт</a:t>
          </a:r>
          <a:endParaRPr lang="ru-RU" sz="2800" b="1" dirty="0">
            <a:solidFill>
              <a:schemeClr val="tx1"/>
            </a:solidFill>
          </a:endParaRPr>
        </a:p>
      </dgm:t>
    </dgm:pt>
    <dgm:pt modelId="{E9088EB4-8B8D-4B31-B645-64841379E3D0}" type="parTrans" cxnId="{9711FB01-9A3E-46EA-8C5E-FCDBAE30D52E}">
      <dgm:prSet/>
      <dgm:spPr/>
      <dgm:t>
        <a:bodyPr/>
        <a:lstStyle/>
        <a:p>
          <a:endParaRPr lang="ru-RU"/>
        </a:p>
      </dgm:t>
    </dgm:pt>
    <dgm:pt modelId="{70415168-6EB6-412E-ADB1-EE40D840B706}" type="sibTrans" cxnId="{9711FB01-9A3E-46EA-8C5E-FCDBAE30D52E}">
      <dgm:prSet/>
      <dgm:spPr/>
      <dgm:t>
        <a:bodyPr/>
        <a:lstStyle/>
        <a:p>
          <a:endParaRPr lang="ru-RU"/>
        </a:p>
      </dgm:t>
    </dgm:pt>
    <dgm:pt modelId="{51C77C94-CB01-4B30-BA7E-02E65CD1A5D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3     зима</a:t>
          </a:r>
          <a:endParaRPr lang="ru-RU" sz="2800" b="1" dirty="0">
            <a:solidFill>
              <a:schemeClr val="tx1"/>
            </a:solidFill>
          </a:endParaRPr>
        </a:p>
      </dgm:t>
    </dgm:pt>
    <dgm:pt modelId="{4A2C6CAB-E071-4DFB-852C-FFAB00DDD31D}" type="sibTrans" cxnId="{C3717CE1-6089-4FD7-9150-E465CCE9828F}">
      <dgm:prSet/>
      <dgm:spPr/>
      <dgm:t>
        <a:bodyPr/>
        <a:lstStyle/>
        <a:p>
          <a:endParaRPr lang="ru-RU"/>
        </a:p>
      </dgm:t>
    </dgm:pt>
    <dgm:pt modelId="{5D6CDBF4-0DC8-4DF2-89EB-177ED820917C}" type="parTrans" cxnId="{C3717CE1-6089-4FD7-9150-E465CCE9828F}">
      <dgm:prSet/>
      <dgm:spPr/>
      <dgm:t>
        <a:bodyPr/>
        <a:lstStyle/>
        <a:p>
          <a:endParaRPr lang="ru-RU"/>
        </a:p>
      </dgm:t>
    </dgm:pt>
    <dgm:pt modelId="{B801E6C9-6BB7-4773-971D-DAFA891EC0C6}" type="pres">
      <dgm:prSet presAssocID="{AF10B40F-7F2C-4EEE-9127-C480AB5BBB1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A7AB93-02F0-4FAF-A907-DDF0742239DE}" type="pres">
      <dgm:prSet presAssocID="{AF10B40F-7F2C-4EEE-9127-C480AB5BBB14}" presName="comp1" presStyleCnt="0"/>
      <dgm:spPr/>
    </dgm:pt>
    <dgm:pt modelId="{CA1797C0-5C7B-4E94-92A2-F0BFBDE99B3A}" type="pres">
      <dgm:prSet presAssocID="{AF10B40F-7F2C-4EEE-9127-C480AB5BBB14}" presName="circle1" presStyleLbl="node1" presStyleIdx="0" presStyleCnt="4" custScaleX="131655"/>
      <dgm:spPr/>
      <dgm:t>
        <a:bodyPr/>
        <a:lstStyle/>
        <a:p>
          <a:endParaRPr lang="ru-RU"/>
        </a:p>
      </dgm:t>
    </dgm:pt>
    <dgm:pt modelId="{3EA27B0C-5A05-4274-AEC6-743309DDAB26}" type="pres">
      <dgm:prSet presAssocID="{AF10B40F-7F2C-4EEE-9127-C480AB5BBB14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573D6-4542-4C58-9323-CC40E92889D0}" type="pres">
      <dgm:prSet presAssocID="{AF10B40F-7F2C-4EEE-9127-C480AB5BBB14}" presName="comp2" presStyleCnt="0"/>
      <dgm:spPr/>
    </dgm:pt>
    <dgm:pt modelId="{0A2C2BD8-99E0-404E-87FB-C57BDB045F97}" type="pres">
      <dgm:prSet presAssocID="{AF10B40F-7F2C-4EEE-9127-C480AB5BBB14}" presName="circle2" presStyleLbl="node1" presStyleIdx="1" presStyleCnt="4"/>
      <dgm:spPr/>
      <dgm:t>
        <a:bodyPr/>
        <a:lstStyle/>
        <a:p>
          <a:endParaRPr lang="ru-RU"/>
        </a:p>
      </dgm:t>
    </dgm:pt>
    <dgm:pt modelId="{1C746BB4-9FD0-4A85-A538-3FA69936A5B3}" type="pres">
      <dgm:prSet presAssocID="{AF10B40F-7F2C-4EEE-9127-C480AB5BBB14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5F5B0-142C-4955-B11C-33FF5D936245}" type="pres">
      <dgm:prSet presAssocID="{AF10B40F-7F2C-4EEE-9127-C480AB5BBB14}" presName="comp3" presStyleCnt="0"/>
      <dgm:spPr/>
    </dgm:pt>
    <dgm:pt modelId="{D4D8DA90-F7B5-4096-8F23-4D86F6AEFEAC}" type="pres">
      <dgm:prSet presAssocID="{AF10B40F-7F2C-4EEE-9127-C480AB5BBB14}" presName="circle3" presStyleLbl="node1" presStyleIdx="2" presStyleCnt="4"/>
      <dgm:spPr/>
      <dgm:t>
        <a:bodyPr/>
        <a:lstStyle/>
        <a:p>
          <a:endParaRPr lang="ru-RU"/>
        </a:p>
      </dgm:t>
    </dgm:pt>
    <dgm:pt modelId="{391EF28C-CE1A-4EE1-A8FD-3E954CCD7FA3}" type="pres">
      <dgm:prSet presAssocID="{AF10B40F-7F2C-4EEE-9127-C480AB5BBB14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16A56-1822-47BB-83F7-832A6BA8297E}" type="pres">
      <dgm:prSet presAssocID="{AF10B40F-7F2C-4EEE-9127-C480AB5BBB14}" presName="comp4" presStyleCnt="0"/>
      <dgm:spPr/>
    </dgm:pt>
    <dgm:pt modelId="{6808CE16-1715-429B-A98B-36A471C29182}" type="pres">
      <dgm:prSet presAssocID="{AF10B40F-7F2C-4EEE-9127-C480AB5BBB14}" presName="circle4" presStyleLbl="node1" presStyleIdx="3" presStyleCnt="4"/>
      <dgm:spPr/>
      <dgm:t>
        <a:bodyPr/>
        <a:lstStyle/>
        <a:p>
          <a:endParaRPr lang="ru-RU"/>
        </a:p>
      </dgm:t>
    </dgm:pt>
    <dgm:pt modelId="{8915CC31-0430-43BC-9ACB-BCC037E81E75}" type="pres">
      <dgm:prSet presAssocID="{AF10B40F-7F2C-4EEE-9127-C480AB5BBB14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94EED5-2E86-42AA-9A9B-EE29006FB22F}" type="presOf" srcId="{8B63B413-96C4-4568-A29A-78D21256A0B1}" destId="{0A2C2BD8-99E0-404E-87FB-C57BDB045F97}" srcOrd="0" destOrd="0" presId="urn:microsoft.com/office/officeart/2005/8/layout/venn2"/>
    <dgm:cxn modelId="{EB1E45B5-9429-46FD-84E4-9B3A2334F67E}" type="presOf" srcId="{51C77C94-CB01-4B30-BA7E-02E65CD1A5D3}" destId="{391EF28C-CE1A-4EE1-A8FD-3E954CCD7FA3}" srcOrd="1" destOrd="0" presId="urn:microsoft.com/office/officeart/2005/8/layout/venn2"/>
    <dgm:cxn modelId="{F2FA87E5-62DC-4CF0-8D0B-1CC204E836A6}" type="presOf" srcId="{AF10B40F-7F2C-4EEE-9127-C480AB5BBB14}" destId="{B801E6C9-6BB7-4773-971D-DAFA891EC0C6}" srcOrd="0" destOrd="0" presId="urn:microsoft.com/office/officeart/2005/8/layout/venn2"/>
    <dgm:cxn modelId="{1B68F3D5-1219-496E-9A5A-59537330E7B1}" srcId="{AF10B40F-7F2C-4EEE-9127-C480AB5BBB14}" destId="{683D70CB-649E-428F-8E80-9FD2F0FE6344}" srcOrd="0" destOrd="0" parTransId="{7518246F-85A7-4B29-9F07-C5D534F46D51}" sibTransId="{B96D8D43-145C-4C0C-AA74-52A8CC638DCE}"/>
    <dgm:cxn modelId="{BA668C00-322B-42CB-8647-CBDE3A0A995D}" type="presOf" srcId="{683D70CB-649E-428F-8E80-9FD2F0FE6344}" destId="{3EA27B0C-5A05-4274-AEC6-743309DDAB26}" srcOrd="1" destOrd="0" presId="urn:microsoft.com/office/officeart/2005/8/layout/venn2"/>
    <dgm:cxn modelId="{CE159076-8896-4646-A69C-A574747F11A1}" type="presOf" srcId="{D45DD1BB-1D77-4932-81EA-0D02D0106D46}" destId="{6808CE16-1715-429B-A98B-36A471C29182}" srcOrd="0" destOrd="0" presId="urn:microsoft.com/office/officeart/2005/8/layout/venn2"/>
    <dgm:cxn modelId="{C3717CE1-6089-4FD7-9150-E465CCE9828F}" srcId="{AF10B40F-7F2C-4EEE-9127-C480AB5BBB14}" destId="{51C77C94-CB01-4B30-BA7E-02E65CD1A5D3}" srcOrd="2" destOrd="0" parTransId="{5D6CDBF4-0DC8-4DF2-89EB-177ED820917C}" sibTransId="{4A2C6CAB-E071-4DFB-852C-FFAB00DDD31D}"/>
    <dgm:cxn modelId="{60ECF708-6167-4229-905E-69994D7B4FE8}" type="presOf" srcId="{D45DD1BB-1D77-4932-81EA-0D02D0106D46}" destId="{8915CC31-0430-43BC-9ACB-BCC037E81E75}" srcOrd="1" destOrd="0" presId="urn:microsoft.com/office/officeart/2005/8/layout/venn2"/>
    <dgm:cxn modelId="{9711FB01-9A3E-46EA-8C5E-FCDBAE30D52E}" srcId="{AF10B40F-7F2C-4EEE-9127-C480AB5BBB14}" destId="{D45DD1BB-1D77-4932-81EA-0D02D0106D46}" srcOrd="3" destOrd="0" parTransId="{E9088EB4-8B8D-4B31-B645-64841379E3D0}" sibTransId="{70415168-6EB6-412E-ADB1-EE40D840B706}"/>
    <dgm:cxn modelId="{C8FCC5D0-BA33-4CD4-91F8-42BE1AC7B349}" srcId="{AF10B40F-7F2C-4EEE-9127-C480AB5BBB14}" destId="{8B63B413-96C4-4568-A29A-78D21256A0B1}" srcOrd="1" destOrd="0" parTransId="{20B88C06-B9E4-41E2-AD2B-EC1FB1D2BF2D}" sibTransId="{9208CC49-8BEA-46AE-B784-765BD8B41285}"/>
    <dgm:cxn modelId="{C79CFAAE-6289-489D-BA97-AAEBFAACDFDA}" type="presOf" srcId="{51C77C94-CB01-4B30-BA7E-02E65CD1A5D3}" destId="{D4D8DA90-F7B5-4096-8F23-4D86F6AEFEAC}" srcOrd="0" destOrd="0" presId="urn:microsoft.com/office/officeart/2005/8/layout/venn2"/>
    <dgm:cxn modelId="{87C94E80-09A8-4370-91DF-F29EC0807D70}" type="presOf" srcId="{8B63B413-96C4-4568-A29A-78D21256A0B1}" destId="{1C746BB4-9FD0-4A85-A538-3FA69936A5B3}" srcOrd="1" destOrd="0" presId="urn:microsoft.com/office/officeart/2005/8/layout/venn2"/>
    <dgm:cxn modelId="{6F367BE5-EF0A-40E4-BA74-0C4AD2ABD200}" type="presOf" srcId="{683D70CB-649E-428F-8E80-9FD2F0FE6344}" destId="{CA1797C0-5C7B-4E94-92A2-F0BFBDE99B3A}" srcOrd="0" destOrd="0" presId="urn:microsoft.com/office/officeart/2005/8/layout/venn2"/>
    <dgm:cxn modelId="{D48411EE-9003-40D2-A70B-67492CA73FCD}" type="presParOf" srcId="{B801E6C9-6BB7-4773-971D-DAFA891EC0C6}" destId="{3CA7AB93-02F0-4FAF-A907-DDF0742239DE}" srcOrd="0" destOrd="0" presId="urn:microsoft.com/office/officeart/2005/8/layout/venn2"/>
    <dgm:cxn modelId="{32D2BB7F-CD15-458A-A62C-6085E87EC2ED}" type="presParOf" srcId="{3CA7AB93-02F0-4FAF-A907-DDF0742239DE}" destId="{CA1797C0-5C7B-4E94-92A2-F0BFBDE99B3A}" srcOrd="0" destOrd="0" presId="urn:microsoft.com/office/officeart/2005/8/layout/venn2"/>
    <dgm:cxn modelId="{51B16F64-F21F-4790-A88D-8868F85D40D8}" type="presParOf" srcId="{3CA7AB93-02F0-4FAF-A907-DDF0742239DE}" destId="{3EA27B0C-5A05-4274-AEC6-743309DDAB26}" srcOrd="1" destOrd="0" presId="urn:microsoft.com/office/officeart/2005/8/layout/venn2"/>
    <dgm:cxn modelId="{8CC881C8-D1DA-46DD-9E6F-7AE3B37CF96F}" type="presParOf" srcId="{B801E6C9-6BB7-4773-971D-DAFA891EC0C6}" destId="{E32573D6-4542-4C58-9323-CC40E92889D0}" srcOrd="1" destOrd="0" presId="urn:microsoft.com/office/officeart/2005/8/layout/venn2"/>
    <dgm:cxn modelId="{578D4F7C-4909-43C8-B740-0E5910820579}" type="presParOf" srcId="{E32573D6-4542-4C58-9323-CC40E92889D0}" destId="{0A2C2BD8-99E0-404E-87FB-C57BDB045F97}" srcOrd="0" destOrd="0" presId="urn:microsoft.com/office/officeart/2005/8/layout/venn2"/>
    <dgm:cxn modelId="{2C131984-7305-4EBC-AA49-79BA387C29DD}" type="presParOf" srcId="{E32573D6-4542-4C58-9323-CC40E92889D0}" destId="{1C746BB4-9FD0-4A85-A538-3FA69936A5B3}" srcOrd="1" destOrd="0" presId="urn:microsoft.com/office/officeart/2005/8/layout/venn2"/>
    <dgm:cxn modelId="{B9604A94-FA26-4BCD-A4E8-294BE5A5FDA5}" type="presParOf" srcId="{B801E6C9-6BB7-4773-971D-DAFA891EC0C6}" destId="{2045F5B0-142C-4955-B11C-33FF5D936245}" srcOrd="2" destOrd="0" presId="urn:microsoft.com/office/officeart/2005/8/layout/venn2"/>
    <dgm:cxn modelId="{3BB42D31-C5A6-4868-8BE4-2FB8067556A7}" type="presParOf" srcId="{2045F5B0-142C-4955-B11C-33FF5D936245}" destId="{D4D8DA90-F7B5-4096-8F23-4D86F6AEFEAC}" srcOrd="0" destOrd="0" presId="urn:microsoft.com/office/officeart/2005/8/layout/venn2"/>
    <dgm:cxn modelId="{49278B91-7269-4B68-97A3-459CAED65C81}" type="presParOf" srcId="{2045F5B0-142C-4955-B11C-33FF5D936245}" destId="{391EF28C-CE1A-4EE1-A8FD-3E954CCD7FA3}" srcOrd="1" destOrd="0" presId="urn:microsoft.com/office/officeart/2005/8/layout/venn2"/>
    <dgm:cxn modelId="{969CFA43-2FAF-42CD-A610-0DED2AE1A7D1}" type="presParOf" srcId="{B801E6C9-6BB7-4773-971D-DAFA891EC0C6}" destId="{51216A56-1822-47BB-83F7-832A6BA8297E}" srcOrd="3" destOrd="0" presId="urn:microsoft.com/office/officeart/2005/8/layout/venn2"/>
    <dgm:cxn modelId="{A88FEE37-7663-4BBC-B1C1-5BBBB82174F1}" type="presParOf" srcId="{51216A56-1822-47BB-83F7-832A6BA8297E}" destId="{6808CE16-1715-429B-A98B-36A471C29182}" srcOrd="0" destOrd="0" presId="urn:microsoft.com/office/officeart/2005/8/layout/venn2"/>
    <dgm:cxn modelId="{9120BDB5-2402-45B3-B8B2-AB5C48FD9E84}" type="presParOf" srcId="{51216A56-1822-47BB-83F7-832A6BA8297E}" destId="{8915CC31-0430-43BC-9ACB-BCC037E81E7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797C0-5C7B-4E94-92A2-F0BFBDE99B3A}">
      <dsp:nvSpPr>
        <dsp:cNvPr id="0" name=""/>
        <dsp:cNvSpPr/>
      </dsp:nvSpPr>
      <dsp:spPr>
        <a:xfrm>
          <a:off x="82350" y="0"/>
          <a:ext cx="8342587" cy="6336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2  Волшебница -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87350" y="316835"/>
        <a:ext cx="2332587" cy="950505"/>
      </dsp:txXfrm>
    </dsp:sp>
    <dsp:sp modelId="{0A2C2BD8-99E0-404E-87FB-C57BDB045F97}">
      <dsp:nvSpPr>
        <dsp:cNvPr id="0" name=""/>
        <dsp:cNvSpPr/>
      </dsp:nvSpPr>
      <dsp:spPr>
        <a:xfrm>
          <a:off x="1718962" y="1267340"/>
          <a:ext cx="5069363" cy="506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dirty="0" smtClean="0">
              <a:solidFill>
                <a:schemeClr val="tx1"/>
              </a:solidFill>
            </a:rPr>
            <a:t>4     …</a:t>
          </a:r>
          <a:r>
            <a:rPr lang="ru-RU" sz="32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2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3367772" y="1571502"/>
        <a:ext cx="1771742" cy="912485"/>
      </dsp:txXfrm>
    </dsp:sp>
    <dsp:sp modelId="{D4D8DA90-F7B5-4096-8F23-4D86F6AEFEAC}">
      <dsp:nvSpPr>
        <dsp:cNvPr id="0" name=""/>
        <dsp:cNvSpPr/>
      </dsp:nvSpPr>
      <dsp:spPr>
        <a:xfrm>
          <a:off x="2352632" y="2534681"/>
          <a:ext cx="3802022" cy="3802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3     зима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367772" y="2819833"/>
        <a:ext cx="1771742" cy="855455"/>
      </dsp:txXfrm>
    </dsp:sp>
    <dsp:sp modelId="{6808CE16-1715-429B-A98B-36A471C29182}">
      <dsp:nvSpPr>
        <dsp:cNvPr id="0" name=""/>
        <dsp:cNvSpPr/>
      </dsp:nvSpPr>
      <dsp:spPr>
        <a:xfrm>
          <a:off x="2986303" y="3802022"/>
          <a:ext cx="2534681" cy="2534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    Идёт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357498" y="4435692"/>
        <a:ext cx="1792290" cy="1267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1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7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9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A636-780F-4FFF-BE98-074A438593A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7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046C7-08D1-46D2-8564-3E0CE63FB4C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85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53FA-2F4D-4612-B718-547AAE2B4B5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9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D7B30-EC31-46BD-ACD4-8ACD7D78C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0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C3FBC-FF06-4A96-BC24-129083293D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41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97E34-DBF1-4494-8A42-585BA287488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4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B02A8-F20B-4647-9255-3B23F3FC1A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33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337B6-1D9E-40B0-984E-0F181FB799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5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87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58DAB-9E5D-461F-9818-CBF6A672F1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28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8267-68BA-45EE-916B-0CDF251854D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79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164F-876B-44C1-A162-FD350EDA4E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15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A3B50C-4BBA-4BAB-9250-024CF43902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3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2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3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0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3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9357-C042-4A70-96DB-99AB0E819C75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5911-86C2-415C-BB04-555594B05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8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169858-E1DF-4DA2-94D2-DC25752658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nts and Settings\Admin\Рабочий стол\Ёлки\Анимация, картинки\ещё\анимация колобок\think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332656"/>
            <a:ext cx="44644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Ёлки\Анимация, картинки\ещё\анимация колобок\up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3284984"/>
            <a:ext cx="3850878" cy="255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46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7435"/>
            <a:ext cx="8229600" cy="65939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/>
              <a:t>Синий</a:t>
            </a:r>
          </a:p>
          <a:p>
            <a:pPr marL="0" indent="0" algn="ctr">
              <a:buNone/>
            </a:pPr>
            <a:r>
              <a:rPr lang="ru-RU" sz="6600" b="1" dirty="0" smtClean="0"/>
              <a:t>     посинел</a:t>
            </a:r>
          </a:p>
          <a:p>
            <a:pPr marL="0" indent="0" algn="ctr">
              <a:buNone/>
            </a:pPr>
            <a:r>
              <a:rPr lang="ru-RU" sz="6600" b="1" dirty="0" smtClean="0"/>
              <a:t> синева</a:t>
            </a:r>
          </a:p>
          <a:p>
            <a:pPr marL="0" indent="0" algn="ctr">
              <a:buNone/>
            </a:pPr>
            <a:r>
              <a:rPr lang="ru-RU" sz="6600" b="1" dirty="0" smtClean="0"/>
              <a:t> синеет</a:t>
            </a:r>
          </a:p>
          <a:p>
            <a:pPr marL="0" indent="0" algn="ctr">
              <a:buNone/>
            </a:pPr>
            <a:r>
              <a:rPr lang="ru-RU" sz="6600" b="1" dirty="0" err="1">
                <a:solidFill>
                  <a:srgbClr val="FF0000"/>
                </a:solidFill>
              </a:rPr>
              <a:t>п</a:t>
            </a:r>
            <a:r>
              <a:rPr lang="ru-RU" sz="6600" b="1" dirty="0" err="1" smtClean="0">
                <a:solidFill>
                  <a:srgbClr val="FF0000"/>
                </a:solidFill>
              </a:rPr>
              <a:t>росинец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endParaRPr lang="ru-RU" sz="5400" dirty="0"/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3707904" y="188640"/>
            <a:ext cx="864096" cy="1440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3666519" y="2564904"/>
            <a:ext cx="1008112" cy="1440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3467084" y="3789040"/>
            <a:ext cx="1008112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4572000" y="1382033"/>
            <a:ext cx="1008112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4572000" y="5157192"/>
            <a:ext cx="72008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4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 smtClean="0"/>
              <a:t>В  январе </a:t>
            </a:r>
            <a:r>
              <a:rPr lang="ru-RU" b="1" dirty="0"/>
              <a:t>чаще </a:t>
            </a:r>
            <a:r>
              <a:rPr lang="ru-RU" b="1" dirty="0" smtClean="0"/>
              <a:t> светит  солнце </a:t>
            </a:r>
            <a:r>
              <a:rPr lang="ru-RU" b="1" dirty="0"/>
              <a:t>и проглядывает </a:t>
            </a:r>
            <a:r>
              <a:rPr lang="ru-RU" b="1" dirty="0" smtClean="0"/>
              <a:t> синее  небо</a:t>
            </a:r>
            <a:r>
              <a:rPr lang="ru-RU" b="1" dirty="0"/>
              <a:t>.</a:t>
            </a:r>
          </a:p>
        </p:txBody>
      </p:sp>
      <p:pic>
        <p:nvPicPr>
          <p:cNvPr id="4" name="Объект 3" descr="Анимационные картинки зим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8352928" cy="49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2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Диалог  о  январе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rmAutofit/>
          </a:bodyPr>
          <a:lstStyle/>
          <a:p>
            <a:pPr marL="27051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ea typeface="Calibri"/>
                <a:cs typeface="Times New Roman"/>
              </a:rPr>
              <a:t>-Народные </a:t>
            </a:r>
            <a:r>
              <a:rPr lang="ru-RU" sz="3600" dirty="0">
                <a:ea typeface="Calibri"/>
                <a:cs typeface="Times New Roman"/>
              </a:rPr>
              <a:t>поговорки гласят: </a:t>
            </a:r>
            <a:endParaRPr lang="ru-RU" sz="3600" dirty="0" smtClean="0">
              <a:ea typeface="Calibri"/>
              <a:cs typeface="Times New Roman"/>
            </a:endParaRPr>
          </a:p>
          <a:p>
            <a:pPr marL="27051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ea typeface="Calibri"/>
                <a:cs typeface="Times New Roman"/>
              </a:rPr>
              <a:t>« </a:t>
            </a:r>
            <a:r>
              <a:rPr lang="ru-RU" sz="3600" dirty="0">
                <a:ea typeface="Calibri"/>
                <a:cs typeface="Times New Roman"/>
              </a:rPr>
              <a:t>В декабре день, было, совсем помер, да в январе опять воскрес</a:t>
            </a:r>
            <a:r>
              <a:rPr lang="ru-RU" sz="3600" dirty="0" smtClean="0">
                <a:ea typeface="Calibri"/>
                <a:cs typeface="Times New Roman"/>
              </a:rPr>
              <a:t>».</a:t>
            </a:r>
          </a:p>
          <a:p>
            <a:pPr marL="27051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ea typeface="Calibri"/>
                <a:cs typeface="Times New Roman"/>
              </a:rPr>
              <a:t>-</a:t>
            </a:r>
            <a:r>
              <a:rPr lang="ru-RU" sz="3600" dirty="0">
                <a:ea typeface="Calibri"/>
                <a:cs typeface="Times New Roman"/>
              </a:rPr>
              <a:t>Ч</a:t>
            </a:r>
            <a:r>
              <a:rPr lang="ru-RU" sz="3600" dirty="0" smtClean="0">
                <a:ea typeface="Calibri"/>
                <a:cs typeface="Times New Roman"/>
              </a:rPr>
              <a:t>то </a:t>
            </a:r>
            <a:r>
              <a:rPr lang="ru-RU" sz="3600" dirty="0">
                <a:ea typeface="Calibri"/>
                <a:cs typeface="Times New Roman"/>
              </a:rPr>
              <a:t>бы это значило</a:t>
            </a:r>
            <a:r>
              <a:rPr lang="ru-RU" sz="3600" dirty="0" smtClean="0">
                <a:ea typeface="Calibri"/>
                <a:cs typeface="Times New Roman"/>
              </a:rPr>
              <a:t>?</a:t>
            </a:r>
            <a:endParaRPr lang="ru-RU" sz="3600" dirty="0">
              <a:ea typeface="Times New Roman"/>
              <a:cs typeface="Times New Roman"/>
            </a:endParaRPr>
          </a:p>
          <a:p>
            <a:pPr marL="27051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ea typeface="Calibri"/>
                <a:cs typeface="Times New Roman"/>
              </a:rPr>
              <a:t>-После 22 декабря день начинает прибавляться.</a:t>
            </a:r>
            <a:endParaRPr lang="ru-RU" sz="36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0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Текст о  феврале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200" dirty="0" smtClean="0"/>
              <a:t>        Февраль </a:t>
            </a:r>
            <a:r>
              <a:rPr lang="ru-RU" sz="4200" dirty="0"/>
              <a:t>- последний месяц зимы. В старину его называли –</a:t>
            </a:r>
            <a:r>
              <a:rPr lang="ru-RU" sz="4200" dirty="0" err="1"/>
              <a:t>ветродуй</a:t>
            </a:r>
            <a:r>
              <a:rPr lang="ru-RU" sz="4200" dirty="0"/>
              <a:t>, </a:t>
            </a:r>
            <a:r>
              <a:rPr lang="ru-RU" sz="4200" dirty="0" err="1" smtClean="0"/>
              <a:t>вьюговец</a:t>
            </a:r>
            <a:r>
              <a:rPr lang="ru-RU" sz="4200" dirty="0" smtClean="0"/>
              <a:t>. Такие непохожие  названия</a:t>
            </a:r>
            <a:r>
              <a:rPr lang="ru-RU" sz="4200" dirty="0"/>
              <a:t>. В феврале еще стоят морозы, лютует вьюга, дуют сильные ветры, но уже </a:t>
            </a:r>
            <a:r>
              <a:rPr lang="ru-RU" sz="4200" dirty="0" smtClean="0"/>
              <a:t>чувствуется приближение  весны</a:t>
            </a:r>
            <a:r>
              <a:rPr lang="ru-RU" sz="4200" dirty="0"/>
              <a:t>.</a:t>
            </a:r>
          </a:p>
          <a:p>
            <a:pPr marL="0" indent="0">
              <a:buNone/>
            </a:pPr>
            <a:r>
              <a:rPr lang="ru-RU" sz="4200" dirty="0" smtClean="0"/>
              <a:t>      Русская </a:t>
            </a:r>
            <a:r>
              <a:rPr lang="ru-RU" sz="4200" dirty="0"/>
              <a:t>пословица говорит: </a:t>
            </a:r>
            <a:r>
              <a:rPr lang="ru-RU" sz="4200" dirty="0" smtClean="0"/>
              <a:t>« </a:t>
            </a:r>
            <a:r>
              <a:rPr lang="ru-RU" sz="4200" dirty="0"/>
              <a:t>В феврале два друга- мороз да вьюга».</a:t>
            </a:r>
          </a:p>
          <a:p>
            <a:endParaRPr lang="ru-RU" sz="4200" i="1" dirty="0"/>
          </a:p>
        </p:txBody>
      </p:sp>
    </p:spTree>
    <p:extLst>
      <p:ext uri="{BB962C8B-B14F-4D97-AF65-F5344CB8AC3E}">
        <p14:creationId xmlns:p14="http://schemas.microsoft.com/office/powerpoint/2010/main" val="16479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Диалог  о  феврале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-Февраль </a:t>
            </a:r>
            <a:r>
              <a:rPr lang="ru-RU" dirty="0"/>
              <a:t>- последний месяц </a:t>
            </a:r>
            <a:r>
              <a:rPr lang="ru-RU" dirty="0" smtClean="0"/>
              <a:t>зимы.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-Как </a:t>
            </a:r>
            <a:r>
              <a:rPr lang="ru-RU" dirty="0"/>
              <a:t>в старину называли февраль?</a:t>
            </a:r>
          </a:p>
          <a:p>
            <a:pPr marL="0" indent="0">
              <a:buNone/>
            </a:pPr>
            <a:r>
              <a:rPr lang="ru-RU" dirty="0" smtClean="0"/>
              <a:t>-В </a:t>
            </a:r>
            <a:r>
              <a:rPr lang="ru-RU" dirty="0"/>
              <a:t>старину его </a:t>
            </a:r>
            <a:r>
              <a:rPr lang="ru-RU"/>
              <a:t>называли </a:t>
            </a:r>
            <a:r>
              <a:rPr lang="ru-RU" smtClean="0"/>
              <a:t>– ветродуй</a:t>
            </a:r>
            <a:r>
              <a:rPr lang="ru-RU" dirty="0"/>
              <a:t>, </a:t>
            </a:r>
            <a:r>
              <a:rPr lang="ru-RU" dirty="0" err="1" smtClean="0"/>
              <a:t>вьюговец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-Назови </a:t>
            </a:r>
            <a:r>
              <a:rPr lang="ru-RU" dirty="0"/>
              <a:t>погодные явления февраля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-В </a:t>
            </a:r>
            <a:r>
              <a:rPr lang="ru-RU" dirty="0"/>
              <a:t>феврале еще стоят морозы, лютует вьюга, дуют сильные ветры, но уже чувствуется приближение весны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Как говорится в пословице о феврале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-Русская </a:t>
            </a:r>
            <a:r>
              <a:rPr lang="ru-RU" dirty="0"/>
              <a:t>пословица говорит: « В феврале два друга- мороз да вьюга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1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77200" cy="60960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1660044"/>
                <a:gd name="adj2" fmla="val 7145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желаю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успехов</a:t>
            </a:r>
          </a:p>
        </p:txBody>
      </p:sp>
      <p:pic>
        <p:nvPicPr>
          <p:cNvPr id="7173" name="Picture 5" descr="cendrillon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5814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26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70"/>
          </a:xfrm>
        </p:spPr>
        <p:txBody>
          <a:bodyPr/>
          <a:lstStyle/>
          <a:p>
            <a:r>
              <a:rPr lang="ru-RU" dirty="0" smtClean="0"/>
              <a:t>Составьте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836712"/>
            <a:ext cx="8229600" cy="736282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5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dirty="0" err="1" smtClean="0"/>
              <a:t>Лютень</a:t>
            </a:r>
            <a:r>
              <a:rPr lang="ru-RU" sz="3600" dirty="0" smtClean="0"/>
              <a:t>                     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           - это  декабрь</a:t>
            </a:r>
          </a:p>
          <a:p>
            <a:r>
              <a:rPr lang="ru-RU" sz="3600" dirty="0" smtClean="0"/>
              <a:t>Студень  </a:t>
            </a:r>
          </a:p>
          <a:p>
            <a:endParaRPr lang="ru-RU" sz="3600" dirty="0" smtClean="0"/>
          </a:p>
          <a:p>
            <a:r>
              <a:rPr lang="ru-RU" sz="3600" dirty="0" err="1" smtClean="0"/>
              <a:t>стужайло</a:t>
            </a:r>
            <a:endParaRPr lang="ru-RU" sz="3600" dirty="0" smtClean="0"/>
          </a:p>
          <a:p>
            <a:r>
              <a:rPr lang="ru-RU" sz="3600" b="1" dirty="0">
                <a:solidFill>
                  <a:srgbClr val="FF0000"/>
                </a:solidFill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</a:rPr>
              <a:t>екабрь – морозный месяц.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b="1" dirty="0" smtClean="0"/>
              <a:t>В декабре день, было, совсем помер, да в январе опять воскрес.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(помер, воскрес)</a:t>
            </a:r>
          </a:p>
          <a:p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1394908"/>
            <a:ext cx="0" cy="2322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14348" y="114298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858282" y="214290"/>
            <a:ext cx="21352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179091" y="1678769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250384" y="321856"/>
            <a:ext cx="286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785652" y="1643050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4643438" y="178592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2000232" y="50004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50067" y="217883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4429124" y="457200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321835" y="3821909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42976" y="392906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285852" y="328612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250265" y="439341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928794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750331" y="4912527"/>
            <a:ext cx="233362" cy="12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071140" y="4429132"/>
            <a:ext cx="143670" cy="14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2786050" y="400050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2214546" y="50720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 flipV="1">
            <a:off x="5072066" y="4552960"/>
            <a:ext cx="285752" cy="19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6643702" y="4376742"/>
            <a:ext cx="233362" cy="5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2143108" y="55721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4572000" y="4948246"/>
            <a:ext cx="233362" cy="5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0800000">
            <a:off x="3571868" y="507207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2000232" y="492919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821505" y="5484031"/>
            <a:ext cx="233362" cy="12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3143240" y="5519750"/>
            <a:ext cx="304800" cy="12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5572132" y="500042"/>
            <a:ext cx="285752" cy="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838836" y="4376742"/>
            <a:ext cx="233362" cy="5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624654" y="4376742"/>
            <a:ext cx="233362" cy="5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981580" y="3805238"/>
            <a:ext cx="233362" cy="5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1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Дежурные звуки  </a:t>
            </a:r>
            <a:r>
              <a:rPr lang="en-US" dirty="0" smtClean="0"/>
              <a:t>[</a:t>
            </a:r>
            <a:r>
              <a:rPr lang="ru-RU" b="1" dirty="0" smtClean="0"/>
              <a:t>т-д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581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 err="1" smtClean="0"/>
              <a:t>Лютень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ru-RU" sz="3600" dirty="0" smtClean="0"/>
              <a:t> Студень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ru-RU" sz="3600" dirty="0" smtClean="0"/>
              <a:t> </a:t>
            </a:r>
            <a:r>
              <a:rPr lang="ru-RU" sz="3600" dirty="0" err="1"/>
              <a:t>С</a:t>
            </a:r>
            <a:r>
              <a:rPr lang="ru-RU" sz="3600" dirty="0" err="1" smtClean="0"/>
              <a:t>тужайло</a:t>
            </a:r>
            <a:endParaRPr lang="ru-RU" sz="3600" dirty="0"/>
          </a:p>
        </p:txBody>
      </p:sp>
      <p:pic>
        <p:nvPicPr>
          <p:cNvPr id="4" name="Рисунок 3" descr="http://www.1zoom.ru/big2/20/171815-foxixo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36712"/>
            <a:ext cx="338437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Времена года Зима - Природ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384375" cy="164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basik.ru/images/winter/18_winte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8765"/>
            <a:ext cx="3240359" cy="17965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142976" y="150017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143770" y="149938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6559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5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286646" y="34282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786712" y="549990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571736" y="550070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4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maaam.ru/upload/blogs/7c27961328f8b876325241302803378c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5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   «лишнее»  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err="1" smtClean="0"/>
              <a:t>Лютень</a:t>
            </a:r>
            <a:endParaRPr lang="en-US" sz="6000" b="1" dirty="0" smtClean="0"/>
          </a:p>
          <a:p>
            <a:pPr marL="0" indent="0">
              <a:buNone/>
            </a:pPr>
            <a:r>
              <a:rPr lang="ru-RU" sz="6000" b="1" dirty="0" smtClean="0"/>
              <a:t>Студень</a:t>
            </a:r>
            <a:endParaRPr lang="en-US" sz="6000" b="1" dirty="0" smtClean="0"/>
          </a:p>
          <a:p>
            <a:pPr marL="0" indent="0">
              <a:buNone/>
            </a:pPr>
            <a:r>
              <a:rPr lang="ru-RU" sz="6000" b="1" dirty="0" err="1" smtClean="0"/>
              <a:t>Стужайло</a:t>
            </a:r>
            <a:endParaRPr lang="ru-RU" sz="6000" b="1" dirty="0"/>
          </a:p>
          <a:p>
            <a:pPr marL="0" indent="0">
              <a:buNone/>
            </a:pPr>
            <a:r>
              <a:rPr lang="ru-RU" sz="6000" b="1" dirty="0" err="1" smtClean="0"/>
              <a:t>Вьюговец</a:t>
            </a:r>
            <a:endParaRPr lang="ru-RU" sz="6000" b="1" dirty="0" smtClean="0"/>
          </a:p>
          <a:p>
            <a:pPr marL="0" indent="0">
              <a:buNone/>
            </a:pPr>
            <a:r>
              <a:rPr lang="ru-RU" sz="6000" b="1" dirty="0" err="1" smtClean="0">
                <a:solidFill>
                  <a:srgbClr val="FF0000"/>
                </a:solidFill>
              </a:rPr>
              <a:t>Вьюговец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endParaRPr lang="ru-RU" sz="6000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g1.liveinternet.ru/images/attach/c/2/69/94/69094103_07_Opyat_met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7460"/>
            <a:ext cx="4320480" cy="278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26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429244"/>
              </p:ext>
            </p:extLst>
          </p:nvPr>
        </p:nvGraphicFramePr>
        <p:xfrm>
          <a:off x="457200" y="332656"/>
          <a:ext cx="85072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Идёт   волшебница -  зима …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http://www.zastavki.com/pictures/1024x768/2008/Nature_Seasons_Winter_Grand_Titans_006429_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52736"/>
            <a:ext cx="8352928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8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Диалог о декабре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/>
              <a:t>- Первый месяц зимы декабрь.</a:t>
            </a:r>
          </a:p>
          <a:p>
            <a:pPr marL="0" indent="0">
              <a:buNone/>
            </a:pPr>
            <a:r>
              <a:rPr lang="ru-RU" sz="3600" dirty="0" smtClean="0"/>
              <a:t>-Как </a:t>
            </a:r>
            <a:r>
              <a:rPr lang="ru-RU" sz="3600" dirty="0"/>
              <a:t>называли этот месяц в старину?</a:t>
            </a:r>
          </a:p>
          <a:p>
            <a:pPr marL="0" indent="0">
              <a:buNone/>
            </a:pPr>
            <a:r>
              <a:rPr lang="ru-RU" sz="3600" dirty="0" smtClean="0"/>
              <a:t>-Декабрь </a:t>
            </a:r>
            <a:r>
              <a:rPr lang="ru-RU" sz="3600" dirty="0"/>
              <a:t>называли </a:t>
            </a:r>
            <a:r>
              <a:rPr lang="ru-RU" sz="3600" dirty="0" err="1"/>
              <a:t>лютень</a:t>
            </a:r>
            <a:r>
              <a:rPr lang="ru-RU" sz="3600" dirty="0"/>
              <a:t>, студень, </a:t>
            </a:r>
            <a:r>
              <a:rPr lang="ru-RU" sz="3600" dirty="0" err="1"/>
              <a:t>стужайло</a:t>
            </a:r>
            <a:r>
              <a:rPr lang="ru-RU" sz="3600" dirty="0" smtClean="0"/>
              <a:t>.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Люди </a:t>
            </a:r>
            <a:r>
              <a:rPr lang="ru-RU" sz="3600" dirty="0"/>
              <a:t>говорили: « </a:t>
            </a:r>
            <a:r>
              <a:rPr lang="ru-RU" sz="3600" dirty="0" err="1"/>
              <a:t>Лютень</a:t>
            </a:r>
            <a:r>
              <a:rPr lang="ru-RU" sz="3600" dirty="0"/>
              <a:t> тулуп до пят надевает. </a:t>
            </a:r>
            <a:r>
              <a:rPr lang="ru-RU" sz="3600" dirty="0" smtClean="0"/>
              <a:t>Студень </a:t>
            </a:r>
            <a:r>
              <a:rPr lang="ru-RU" sz="3600" dirty="0"/>
              <a:t>хитрые узоры на окнах расписывает.  </a:t>
            </a:r>
            <a:r>
              <a:rPr lang="ru-RU" sz="3600" dirty="0" err="1"/>
              <a:t>Стужайло</a:t>
            </a:r>
            <a:r>
              <a:rPr lang="ru-RU" sz="3600" dirty="0"/>
              <a:t> за ухо морозом колет».</a:t>
            </a:r>
          </a:p>
          <a:p>
            <a:pPr marL="0" indent="0">
              <a:buNone/>
            </a:pPr>
            <a:r>
              <a:rPr lang="ru-RU" sz="3600" dirty="0"/>
              <a:t>-В какой из дней, ветреный или безветренный, легче переносится мороз?</a:t>
            </a:r>
          </a:p>
          <a:p>
            <a:pPr marL="0" indent="0">
              <a:buNone/>
            </a:pPr>
            <a:r>
              <a:rPr lang="ru-RU" sz="3600" dirty="0"/>
              <a:t>-В безветренный. </a:t>
            </a:r>
          </a:p>
          <a:p>
            <a:pPr marL="0" indent="0">
              <a:buNone/>
            </a:pPr>
            <a:r>
              <a:rPr lang="ru-RU" sz="3600" dirty="0"/>
              <a:t>- С приходом декабря наступают самые короткие дни и самые длинные ночи.</a:t>
            </a:r>
          </a:p>
          <a:p>
            <a:pPr marL="0" indent="0">
              <a:buNone/>
            </a:pPr>
            <a:r>
              <a:rPr lang="ru-RU" sz="3600" smtClean="0"/>
              <a:t> Какой </a:t>
            </a:r>
            <a:r>
              <a:rPr lang="ru-RU" sz="3600" dirty="0"/>
              <a:t>самый короткий день  в году.</a:t>
            </a:r>
          </a:p>
          <a:p>
            <a:pPr marL="0" indent="0">
              <a:buNone/>
            </a:pPr>
            <a:r>
              <a:rPr lang="ru-RU" sz="3600" dirty="0"/>
              <a:t>- Самый короткий день в году 22 декабря.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4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Определи  корень 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Синий</a:t>
            </a:r>
          </a:p>
          <a:p>
            <a:pPr marL="0" indent="0" algn="ctr">
              <a:buNone/>
            </a:pPr>
            <a:r>
              <a:rPr lang="ru-RU" sz="6000" b="1" dirty="0" smtClean="0"/>
              <a:t>     посинел</a:t>
            </a:r>
          </a:p>
          <a:p>
            <a:pPr marL="0" indent="0" algn="ctr">
              <a:buNone/>
            </a:pPr>
            <a:r>
              <a:rPr lang="ru-RU" sz="6000" b="1" dirty="0" smtClean="0"/>
              <a:t> синева</a:t>
            </a:r>
          </a:p>
          <a:p>
            <a:pPr marL="0" indent="0" algn="ctr">
              <a:buNone/>
            </a:pPr>
            <a:r>
              <a:rPr lang="ru-RU" sz="6000" b="1" dirty="0" smtClean="0"/>
              <a:t> синеет</a:t>
            </a:r>
          </a:p>
          <a:p>
            <a:pPr algn="ctr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41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368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Оформление по умолчанию</vt:lpstr>
      <vt:lpstr>Презентация PowerPoint</vt:lpstr>
      <vt:lpstr>Составьте предложения</vt:lpstr>
      <vt:lpstr>Дежурные звуки  [т-д]</vt:lpstr>
      <vt:lpstr>Презентация PowerPoint</vt:lpstr>
      <vt:lpstr>Назови   «лишнее»   слово</vt:lpstr>
      <vt:lpstr>Презентация PowerPoint</vt:lpstr>
      <vt:lpstr>Идёт   волшебница -  зима … </vt:lpstr>
      <vt:lpstr>Диалог о декабре</vt:lpstr>
      <vt:lpstr>       Определи  корень  слов</vt:lpstr>
      <vt:lpstr>Презентация PowerPoint</vt:lpstr>
      <vt:lpstr> В  январе чаще  светит  солнце и проглядывает  синее  небо.</vt:lpstr>
      <vt:lpstr>Диалог  о  январе</vt:lpstr>
      <vt:lpstr>Текст о  феврале</vt:lpstr>
      <vt:lpstr>Диалог  о  феврале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24</cp:revision>
  <dcterms:created xsi:type="dcterms:W3CDTF">2012-12-08T01:33:24Z</dcterms:created>
  <dcterms:modified xsi:type="dcterms:W3CDTF">2013-01-15T07:00:38Z</dcterms:modified>
</cp:coreProperties>
</file>