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3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8721D-46B0-49C0-99D9-0E15E8C88496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E4BB-29CD-40C2-9480-EA34BE64E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64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E4BB-29CD-40C2-9480-EA34BE64E40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3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9" y="125659"/>
            <a:ext cx="91059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10" y="1916832"/>
            <a:ext cx="91059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10" y="3068960"/>
            <a:ext cx="91059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8" y="4581128"/>
            <a:ext cx="91059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014" y="6237312"/>
            <a:ext cx="91059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7" y="5643537"/>
            <a:ext cx="8728667" cy="41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67312"/>
            <a:ext cx="7524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663467"/>
            <a:ext cx="7524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7" y="3939692"/>
            <a:ext cx="8671365" cy="51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4904"/>
            <a:ext cx="1524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75" y="5414936"/>
            <a:ext cx="1238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9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22246"/>
              </p:ext>
            </p:extLst>
          </p:nvPr>
        </p:nvGraphicFramePr>
        <p:xfrm>
          <a:off x="971600" y="476672"/>
          <a:ext cx="7128792" cy="579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2952328"/>
              </a:tblGrid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Russian</a:t>
                      </a:r>
                      <a:r>
                        <a:rPr lang="en-US" sz="2400" baseline="0" dirty="0" smtClean="0"/>
                        <a:t> word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 in the dictionary</a:t>
                      </a:r>
                      <a:r>
                        <a:rPr lang="en-US" sz="2400" baseline="0" dirty="0" smtClean="0"/>
                        <a:t> entry</a:t>
                      </a:r>
                      <a:endParaRPr lang="ru-RU" sz="24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</a:t>
                      </a:r>
                      <a:r>
                        <a:rPr lang="ru-RU" sz="2800" dirty="0" smtClean="0"/>
                        <a:t>) факультет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r>
                        <a:rPr lang="ru-RU" sz="2800" dirty="0" smtClean="0"/>
                        <a:t>) </a:t>
                      </a:r>
                      <a:r>
                        <a:rPr lang="ru-RU" sz="2800" baseline="0" dirty="0" smtClean="0"/>
                        <a:t>училище</a:t>
                      </a:r>
                      <a:r>
                        <a:rPr lang="ru-RU" sz="2800" baseline="0" smtClean="0"/>
                        <a:t>, техникум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r>
                        <a:rPr lang="ru-RU" sz="2800" dirty="0" smtClean="0"/>
                        <a:t>) к</a:t>
                      </a:r>
                      <a:r>
                        <a:rPr lang="ru-RU" sz="2800" baseline="0" dirty="0" smtClean="0"/>
                        <a:t>оллегия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r>
                        <a:rPr lang="ru-RU" sz="2800" dirty="0" smtClean="0"/>
                        <a:t>) университет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r>
                        <a:rPr lang="ru-RU" sz="2800" dirty="0" smtClean="0"/>
                        <a:t>) профильный университет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</a:t>
                      </a:r>
                      <a:r>
                        <a:rPr lang="ru-RU" sz="2800" dirty="0" smtClean="0"/>
                        <a:t>) название частной школы, лицея, гимназии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5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60260"/>
              </p:ext>
            </p:extLst>
          </p:nvPr>
        </p:nvGraphicFramePr>
        <p:xfrm>
          <a:off x="395535" y="332656"/>
          <a:ext cx="8424938" cy="612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933"/>
                <a:gridCol w="3030854"/>
                <a:gridCol w="2586151"/>
              </a:tblGrid>
              <a:tr h="364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USA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Russia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95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1. Where can you get a vocational education?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 Community Colleges and at some high schools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95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 Are there any entrance exams?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exams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95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 What are the minimum entrance requirements?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 high school diploma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95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 Who studies there?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From teenagers to 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students with graduate degrees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95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 How long is the course?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Two years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  <a:tr h="95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 What qualifications (degrees) are given at the end of the course?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1) An associate degree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2) A certificate in the area of training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77" marR="578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1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12147"/>
              </p:ext>
            </p:extLst>
          </p:nvPr>
        </p:nvGraphicFramePr>
        <p:xfrm>
          <a:off x="971600" y="476672"/>
          <a:ext cx="7128792" cy="547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771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University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Vocational college</a:t>
                      </a:r>
                      <a:endParaRPr lang="ru-RU" sz="24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- gives more prestigious qualification</a:t>
                      </a:r>
                      <a:endParaRPr lang="ru-RU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- is easier to enter</a:t>
                      </a:r>
                      <a:endParaRPr lang="ru-RU" sz="24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136</Words>
  <Application>Microsoft Office PowerPoint</Application>
  <PresentationFormat>Экран (4:3)</PresentationFormat>
  <Paragraphs>37</Paragraphs>
  <Slides>4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21</cp:revision>
  <cp:lastPrinted>2012-12-16T21:22:21Z</cp:lastPrinted>
  <dcterms:created xsi:type="dcterms:W3CDTF">2012-12-16T19:53:45Z</dcterms:created>
  <dcterms:modified xsi:type="dcterms:W3CDTF">2013-01-20T10:14:12Z</dcterms:modified>
</cp:coreProperties>
</file>