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8" r:id="rId2"/>
    <p:sldId id="295" r:id="rId3"/>
    <p:sldId id="293" r:id="rId4"/>
    <p:sldId id="294" r:id="rId5"/>
    <p:sldId id="299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7" r:id="rId16"/>
    <p:sldId id="276" r:id="rId17"/>
    <p:sldId id="278" r:id="rId18"/>
    <p:sldId id="284" r:id="rId19"/>
    <p:sldId id="280" r:id="rId20"/>
    <p:sldId id="281" r:id="rId21"/>
    <p:sldId id="283" r:id="rId22"/>
    <p:sldId id="298" r:id="rId23"/>
    <p:sldId id="30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3265" autoAdjust="0"/>
  </p:normalViewPr>
  <p:slideViewPr>
    <p:cSldViewPr>
      <p:cViewPr>
        <p:scale>
          <a:sx n="66" d="100"/>
          <a:sy n="66" d="100"/>
        </p:scale>
        <p:origin x="-150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1A80F-0AFE-499F-A30F-DFAF5DD7ADF4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1C1F2-9576-4A83-A982-8740B0F58E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52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470025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3397" y="3214686"/>
            <a:ext cx="5897206" cy="150019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72FA-FEBF-4BA8-90BF-E6D4940399EE}" type="datetimeFigureOut">
              <a:rPr lang="ru-RU" smtClean="0"/>
              <a:pPr/>
              <a:t>31.01.2013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FA3C-408E-40ED-8290-09D3329EE2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72FA-FEBF-4BA8-90BF-E6D4940399EE}" type="datetimeFigureOut">
              <a:rPr lang="ru-RU" smtClean="0"/>
              <a:pPr/>
              <a:t>31.01.2013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FA3C-408E-40ED-8290-09D3329EE2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68" y="642918"/>
            <a:ext cx="1543032" cy="5483246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2918"/>
            <a:ext cx="6615130" cy="548324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72FA-FEBF-4BA8-90BF-E6D4940399EE}" type="datetimeFigureOut">
              <a:rPr lang="ru-RU" smtClean="0"/>
              <a:pPr/>
              <a:t>31.01.2013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FA3C-408E-40ED-8290-09D3329EE2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buFont typeface="Wingdings"/>
              <a:buChar char=""/>
              <a:defRPr/>
            </a:lvl1pPr>
            <a:lvl2pPr>
              <a:buSzPct val="50000"/>
              <a:buFont typeface="Wingdings 2"/>
              <a:buChar char=""/>
              <a:defRPr/>
            </a:lvl2pPr>
            <a:lvl3pPr>
              <a:buSzPct val="50000"/>
              <a:buFont typeface="Wingdings"/>
              <a:buChar char="Y"/>
              <a:defRPr/>
            </a:lvl3pPr>
            <a:lvl4pPr>
              <a:buSzPct val="50000"/>
              <a:buFont typeface="Wingdings 2"/>
              <a:buChar char="³"/>
              <a:defRPr/>
            </a:lvl4pPr>
            <a:lvl5pPr>
              <a:buSzPct val="50000"/>
              <a:buFont typeface="Wingdings 2"/>
              <a:buChar char=""/>
              <a:defRPr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72FA-FEBF-4BA8-90BF-E6D4940399EE}" type="datetimeFigureOut">
              <a:rPr lang="ru-RU" smtClean="0"/>
              <a:pPr/>
              <a:t>31.01.2013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FA3C-408E-40ED-8290-09D3329EE2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43183"/>
            <a:ext cx="6457968" cy="1362075"/>
          </a:xfrm>
        </p:spPr>
        <p:txBody>
          <a:bodyPr anchor="ctr"/>
          <a:lstStyle>
            <a:lvl1pPr algn="l">
              <a:defRPr sz="4000" b="0" cap="all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009383"/>
            <a:ext cx="4529142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72FA-FEBF-4BA8-90BF-E6D4940399EE}" type="datetimeFigureOut">
              <a:rPr lang="ru-RU" smtClean="0"/>
              <a:pPr/>
              <a:t>31.01.2013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FA3C-408E-40ED-8290-09D3329EE2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72FA-FEBF-4BA8-90BF-E6D4940399EE}" type="datetimeFigureOut">
              <a:rPr lang="ru-RU" smtClean="0"/>
              <a:pPr/>
              <a:t>31.01.2013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FA3C-408E-40ED-8290-09D3329EE2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0"/>
            </a:lvl3pPr>
            <a:lvl4pPr marL="1371600" indent="0">
              <a:buNone/>
              <a:defRPr sz="1600" b="0"/>
            </a:lvl4pPr>
            <a:lvl5pPr marL="1828800" indent="0">
              <a:buNone/>
              <a:defRPr sz="1600" b="0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effectLst/>
              </a:defRPr>
            </a:lvl1pPr>
            <a:lvl2pPr marL="457200" indent="0">
              <a:buNone/>
              <a:defRPr sz="2000" b="0">
                <a:effectLst/>
              </a:defRPr>
            </a:lvl2pPr>
            <a:lvl3pPr marL="914400" indent="0">
              <a:buNone/>
              <a:defRPr sz="1800" b="0">
                <a:effectLst/>
              </a:defRPr>
            </a:lvl3pPr>
            <a:lvl4pPr marL="1371600" indent="0">
              <a:buNone/>
              <a:defRPr sz="1600" b="0">
                <a:effectLst/>
              </a:defRPr>
            </a:lvl4pPr>
            <a:lvl5pPr marL="1828800" indent="0">
              <a:buNone/>
              <a:defRPr sz="1600" b="0">
                <a:effectLst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72FA-FEBF-4BA8-90BF-E6D4940399EE}" type="datetimeFigureOut">
              <a:rPr lang="ru-RU" smtClean="0"/>
              <a:pPr/>
              <a:t>31.01.2013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FA3C-408E-40ED-8290-09D3329EE2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72FA-FEBF-4BA8-90BF-E6D4940399EE}" type="datetimeFigureOut">
              <a:rPr lang="ru-RU" smtClean="0"/>
              <a:pPr/>
              <a:t>31.01.2013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FA3C-408E-40ED-8290-09D3329EE2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72FA-FEBF-4BA8-90BF-E6D4940399EE}" type="datetimeFigureOut">
              <a:rPr lang="ru-RU" smtClean="0"/>
              <a:pPr/>
              <a:t>31.01.2013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FA3C-408E-40ED-8290-09D3329EE2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71480"/>
            <a:ext cx="3008313" cy="1071570"/>
          </a:xfrm>
        </p:spPr>
        <p:txBody>
          <a:bodyPr anchor="t"/>
          <a:lstStyle>
            <a:lvl1pPr algn="l">
              <a:defRPr sz="2000" b="0"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71481"/>
            <a:ext cx="5111750" cy="55546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43051"/>
            <a:ext cx="3008313" cy="448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72FA-FEBF-4BA8-90BF-E6D4940399EE}" type="datetimeFigureOut">
              <a:rPr lang="ru-RU" smtClean="0"/>
              <a:pPr/>
              <a:t>31.01.2013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FA3C-408E-40ED-8290-09D3329EE2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87306"/>
            <a:ext cx="850886" cy="4670520"/>
          </a:xfrm>
        </p:spPr>
        <p:txBody>
          <a:bodyPr vert="eaVert" anchor="ctr"/>
          <a:lstStyle>
            <a:lvl1pPr algn="ctr">
              <a:defRPr sz="2000" b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0166" y="684213"/>
            <a:ext cx="6929486" cy="4673613"/>
          </a:xfrm>
          <a:prstGeom prst="roundRect">
            <a:avLst>
              <a:gd name="adj" fmla="val 5966"/>
            </a:avLst>
          </a:prstGeom>
          <a:solidFill>
            <a:schemeClr val="bg2">
              <a:tint val="60000"/>
              <a:alpha val="50000"/>
            </a:schemeClr>
          </a:solidFill>
          <a:effectLst>
            <a:outerShdw blurRad="127000" dist="101600" dir="2700000" algn="tl" rotWithShape="0">
              <a:srgbClr val="000000">
                <a:alpha val="43137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0166" y="5481658"/>
            <a:ext cx="6924037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72FA-FEBF-4BA8-90BF-E6D4940399EE}" type="datetimeFigureOut">
              <a:rPr lang="ru-RU" smtClean="0"/>
              <a:pPr/>
              <a:t>31.01.2013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FA3C-408E-40ED-8290-09D3329EE2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572FA-FEBF-4BA8-90BF-E6D4940399EE}" type="datetimeFigureOut">
              <a:rPr lang="ru-RU" smtClean="0"/>
              <a:pPr/>
              <a:t>31.01.2013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1090" y="0"/>
            <a:ext cx="642910" cy="571480"/>
          </a:xfrm>
          <a:prstGeom prst="roundRect">
            <a:avLst>
              <a:gd name="adj" fmla="val 16667"/>
            </a:avLst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1FA3C-408E-40ED-8290-09D3329EE2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z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ø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Y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³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¹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725602"/>
          </a:xfrm>
        </p:spPr>
        <p:txBody>
          <a:bodyPr>
            <a:noAutofit/>
          </a:bodyPr>
          <a:lstStyle/>
          <a:p>
            <a:r>
              <a:rPr lang="ru-RU" sz="6600" dirty="0" smtClean="0"/>
              <a:t>Неделя</a:t>
            </a:r>
            <a:br>
              <a:rPr lang="ru-RU" sz="6600" dirty="0" smtClean="0"/>
            </a:br>
            <a:r>
              <a:rPr lang="ru-RU" sz="6600" dirty="0" smtClean="0"/>
              <a:t> Русского Языка</a:t>
            </a:r>
            <a:endParaRPr lang="ru-RU" sz="6600" dirty="0"/>
          </a:p>
        </p:txBody>
      </p:sp>
      <p:pic>
        <p:nvPicPr>
          <p:cNvPr id="4" name="Содержимое 3" descr="0_5fa72_7da3db55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214554"/>
            <a:ext cx="7358113" cy="4357718"/>
          </a:xfrm>
          <a:ln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err="1" smtClean="0"/>
              <a:t>кра-п</a:t>
            </a:r>
            <a:r>
              <a:rPr lang="ru-RU" sz="5400" dirty="0" err="1" smtClean="0">
                <a:solidFill>
                  <a:schemeClr val="bg2">
                    <a:lumMod val="50000"/>
                  </a:schemeClr>
                </a:solidFill>
              </a:rPr>
              <a:t>И</a:t>
            </a:r>
            <a:r>
              <a:rPr lang="ru-RU" sz="5400" dirty="0" err="1" smtClean="0"/>
              <a:t>-ва</a:t>
            </a:r>
            <a:endParaRPr lang="ru-RU" sz="5400" dirty="0" smtClean="0"/>
          </a:p>
          <a:p>
            <a:pPr algn="ctr">
              <a:buNone/>
            </a:pPr>
            <a:endParaRPr lang="ru-RU" sz="5400" dirty="0"/>
          </a:p>
        </p:txBody>
      </p:sp>
      <p:pic>
        <p:nvPicPr>
          <p:cNvPr id="4" name="Рисунок 3" descr="крапи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786058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err="1" smtClean="0"/>
              <a:t>бу-д</a:t>
            </a:r>
            <a:r>
              <a:rPr lang="ru-RU" sz="5400" dirty="0" err="1" smtClean="0">
                <a:solidFill>
                  <a:schemeClr val="bg2">
                    <a:lumMod val="50000"/>
                  </a:schemeClr>
                </a:solidFill>
              </a:rPr>
              <a:t>И</a:t>
            </a:r>
            <a:r>
              <a:rPr lang="ru-RU" sz="5400" dirty="0" err="1" smtClean="0"/>
              <a:t>ль-ник</a:t>
            </a:r>
            <a:endParaRPr lang="ru-RU" sz="5400" dirty="0"/>
          </a:p>
        </p:txBody>
      </p:sp>
      <p:pic>
        <p:nvPicPr>
          <p:cNvPr id="4" name="Рисунок 3" descr="крапи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60" y="2786058"/>
            <a:ext cx="35814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err="1" smtClean="0"/>
              <a:t>бо-т</a:t>
            </a:r>
            <a:r>
              <a:rPr lang="ru-RU" sz="5400" dirty="0" err="1" smtClean="0">
                <a:solidFill>
                  <a:schemeClr val="bg2">
                    <a:lumMod val="50000"/>
                  </a:schemeClr>
                </a:solidFill>
              </a:rPr>
              <a:t>И</a:t>
            </a:r>
            <a:r>
              <a:rPr lang="ru-RU" sz="5400" dirty="0" err="1" smtClean="0"/>
              <a:t>н-ки</a:t>
            </a:r>
            <a:endParaRPr lang="ru-RU" sz="5400" dirty="0"/>
          </a:p>
        </p:txBody>
      </p:sp>
      <p:pic>
        <p:nvPicPr>
          <p:cNvPr id="4" name="Рисунок 3" descr="крапи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643182"/>
            <a:ext cx="4286280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err="1" smtClean="0"/>
              <a:t>те-ле-ф</a:t>
            </a:r>
            <a:r>
              <a:rPr lang="ru-RU" sz="5400" dirty="0" err="1" smtClean="0">
                <a:solidFill>
                  <a:schemeClr val="bg2">
                    <a:lumMod val="50000"/>
                  </a:schemeClr>
                </a:solidFill>
              </a:rPr>
              <a:t>О</a:t>
            </a:r>
            <a:r>
              <a:rPr lang="ru-RU" sz="5400" dirty="0" err="1" smtClean="0"/>
              <a:t>н</a:t>
            </a:r>
            <a:endParaRPr lang="ru-RU" sz="5400" dirty="0"/>
          </a:p>
        </p:txBody>
      </p:sp>
      <p:pic>
        <p:nvPicPr>
          <p:cNvPr id="4" name="Рисунок 3" descr="крапи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821" y="2786058"/>
            <a:ext cx="3271277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err="1" smtClean="0"/>
              <a:t>зер-к</a:t>
            </a:r>
            <a:r>
              <a:rPr lang="ru-RU" sz="5400" dirty="0" err="1" smtClean="0">
                <a:solidFill>
                  <a:schemeClr val="bg2">
                    <a:lumMod val="50000"/>
                  </a:schemeClr>
                </a:solidFill>
              </a:rPr>
              <a:t>А</a:t>
            </a:r>
            <a:r>
              <a:rPr lang="ru-RU" sz="5400" dirty="0" err="1" smtClean="0"/>
              <a:t>-ло</a:t>
            </a:r>
            <a:endParaRPr lang="ru-RU" sz="5400" dirty="0"/>
          </a:p>
        </p:txBody>
      </p:sp>
      <p:pic>
        <p:nvPicPr>
          <p:cNvPr id="4" name="Рисунок 3" descr="крапи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923" y="2786058"/>
            <a:ext cx="2695073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ИСКУССТВО ОБЩЕНИЯ</a:t>
            </a:r>
            <a:endParaRPr lang="ru-RU" dirty="0"/>
          </a:p>
        </p:txBody>
      </p:sp>
      <p:pic>
        <p:nvPicPr>
          <p:cNvPr id="5" name="Содержимое 4" descr="мальчик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38" y="2643182"/>
            <a:ext cx="2857520" cy="3714776"/>
          </a:xfr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" name="Рисунок 3" descr="крапи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285860"/>
            <a:ext cx="3051831" cy="457203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ИСКУССТВО ОБЩЕНИЯ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dirty="0"/>
          </a:p>
        </p:txBody>
      </p:sp>
      <p:pic>
        <p:nvPicPr>
          <p:cNvPr id="4" name="Рисунок 3" descr="крапи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643050"/>
            <a:ext cx="7286676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ПОСПЕВАЙ – НЕ ЗЕВАЙ!!!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571612"/>
            <a:ext cx="7143800" cy="455455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5400" dirty="0" smtClean="0"/>
          </a:p>
          <a:p>
            <a:pPr algn="ctr">
              <a:buNone/>
            </a:pPr>
            <a:r>
              <a:rPr lang="ru-RU" sz="5400" dirty="0" smtClean="0"/>
              <a:t>ЯМА </a:t>
            </a:r>
          </a:p>
          <a:p>
            <a:pPr algn="ctr">
              <a:buNone/>
            </a:pPr>
            <a:r>
              <a:rPr lang="ru-RU" sz="5400" dirty="0" smtClean="0"/>
              <a:t>ТОСКА, СКУКА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КОМПЛИМЕНТ</a:t>
            </a:r>
            <a:endParaRPr lang="ru-RU" dirty="0"/>
          </a:p>
        </p:txBody>
      </p:sp>
      <p:pic>
        <p:nvPicPr>
          <p:cNvPr id="5" name="Содержимое 4" descr="комплимент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2714620"/>
            <a:ext cx="4267200" cy="3124200"/>
          </a:xfrm>
        </p:spPr>
      </p:pic>
      <p:pic>
        <p:nvPicPr>
          <p:cNvPr id="4" name="Рисунок 3" descr="крапи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643050"/>
            <a:ext cx="3741000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МЕНЮ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КАРТОШКА</a:t>
            </a:r>
            <a:endParaRPr lang="ru-RU" sz="5400" dirty="0"/>
          </a:p>
        </p:txBody>
      </p:sp>
      <p:pic>
        <p:nvPicPr>
          <p:cNvPr id="4" name="Рисунок 3" descr="крапи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428868"/>
            <a:ext cx="4071966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Программа </a:t>
            </a:r>
            <a:r>
              <a:rPr lang="en-US" sz="6000" dirty="0" smtClean="0"/>
              <a:t>: </a:t>
            </a:r>
            <a:endParaRPr lang="ru-RU" sz="6000" dirty="0"/>
          </a:p>
        </p:txBody>
      </p:sp>
      <p:pic>
        <p:nvPicPr>
          <p:cNvPr id="8" name="Содержимое 7" descr="лист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571472" y="500043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800" b="1" dirty="0" smtClean="0"/>
              <a:t>22 октября 2012 г.</a:t>
            </a:r>
          </a:p>
          <a:p>
            <a:pPr algn="ctr">
              <a:buNone/>
            </a:pPr>
            <a:r>
              <a:rPr lang="ru-RU" sz="4800" b="1" dirty="0" smtClean="0"/>
              <a:t>День первый</a:t>
            </a:r>
            <a:r>
              <a:rPr lang="en-US" sz="4800" b="1" dirty="0" smtClean="0"/>
              <a:t>:</a:t>
            </a:r>
            <a:endParaRPr lang="ru-RU" sz="4800" b="1" dirty="0" smtClean="0"/>
          </a:p>
          <a:p>
            <a:pPr algn="ctr">
              <a:buNone/>
            </a:pPr>
            <a:r>
              <a:rPr lang="ru-RU" sz="4800" b="1" dirty="0" smtClean="0"/>
              <a:t>Торжественное открытие</a:t>
            </a:r>
          </a:p>
          <a:p>
            <a:pPr algn="ctr">
              <a:buNone/>
            </a:pPr>
            <a:r>
              <a:rPr lang="ru-RU" sz="4800" b="1" dirty="0" smtClean="0"/>
              <a:t>Недели Русского Языка</a:t>
            </a:r>
          </a:p>
          <a:p>
            <a:pPr algn="ctr">
              <a:buNone/>
            </a:pPr>
            <a:r>
              <a:rPr lang="ru-RU" sz="4800" b="1" dirty="0"/>
              <a:t>в</a:t>
            </a:r>
            <a:r>
              <a:rPr lang="ru-RU" sz="4800" b="1" dirty="0" smtClean="0"/>
              <a:t> начальной школе</a:t>
            </a:r>
          </a:p>
        </p:txBody>
      </p:sp>
    </p:spTree>
    <p:extLst>
      <p:ext uri="{BB962C8B-B14F-4D97-AF65-F5344CB8AC3E}">
        <p14:creationId xmlns:p14="http://schemas.microsoft.com/office/powerpoint/2010/main" val="74920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МЕНЮ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БУТЕРБРОД</a:t>
            </a:r>
            <a:endParaRPr lang="ru-RU" sz="5400" dirty="0"/>
          </a:p>
        </p:txBody>
      </p:sp>
      <p:pic>
        <p:nvPicPr>
          <p:cNvPr id="4" name="Рисунок 3" descr="крапи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702102"/>
            <a:ext cx="4071966" cy="2953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pic>
        <p:nvPicPr>
          <p:cNvPr id="4" name="Рисунок 3" descr="крапи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1571612"/>
            <a:ext cx="3714776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Программа </a:t>
            </a:r>
            <a:r>
              <a:rPr lang="en-US" sz="6000" dirty="0" smtClean="0"/>
              <a:t>: </a:t>
            </a:r>
            <a:endParaRPr lang="ru-RU" sz="6000" dirty="0"/>
          </a:p>
        </p:txBody>
      </p:sp>
      <p:pic>
        <p:nvPicPr>
          <p:cNvPr id="8" name="Содержимое 7" descr="лист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571472" y="500043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prstClr val="black"/>
                </a:solidFill>
              </a:rPr>
              <a:t>26 октября 2012 г.</a:t>
            </a:r>
          </a:p>
          <a:p>
            <a:pPr algn="ctr"/>
            <a:r>
              <a:rPr lang="ru-RU" sz="4800" b="1" dirty="0" smtClean="0">
                <a:solidFill>
                  <a:prstClr val="black"/>
                </a:solidFill>
              </a:rPr>
              <a:t>День пятый</a:t>
            </a:r>
            <a:r>
              <a:rPr lang="en-US" sz="4800" b="1" dirty="0" smtClean="0">
                <a:solidFill>
                  <a:prstClr val="black"/>
                </a:solidFill>
              </a:rPr>
              <a:t>:</a:t>
            </a:r>
          </a:p>
          <a:p>
            <a:pPr algn="ctr"/>
            <a:r>
              <a:rPr lang="ru-RU" sz="4800" b="1" dirty="0" smtClean="0">
                <a:solidFill>
                  <a:prstClr val="black"/>
                </a:solidFill>
              </a:rPr>
              <a:t>Торжественное закрытие</a:t>
            </a:r>
          </a:p>
          <a:p>
            <a:pPr algn="ctr"/>
            <a:r>
              <a:rPr lang="ru-RU" sz="4800" b="1" dirty="0" smtClean="0">
                <a:solidFill>
                  <a:prstClr val="black"/>
                </a:solidFill>
              </a:rPr>
              <a:t>Недели Русского Языка</a:t>
            </a:r>
          </a:p>
          <a:p>
            <a:pPr algn="ctr"/>
            <a:r>
              <a:rPr lang="ru-RU" sz="4800" b="1" dirty="0">
                <a:solidFill>
                  <a:prstClr val="black"/>
                </a:solidFill>
              </a:rPr>
              <a:t>в</a:t>
            </a:r>
            <a:r>
              <a:rPr lang="ru-RU" sz="4800" b="1" dirty="0" smtClean="0">
                <a:solidFill>
                  <a:prstClr val="black"/>
                </a:solidFill>
              </a:rPr>
              <a:t> начальной школе</a:t>
            </a:r>
          </a:p>
        </p:txBody>
      </p:sp>
    </p:spTree>
    <p:extLst>
      <p:ext uri="{BB962C8B-B14F-4D97-AF65-F5344CB8AC3E}">
        <p14:creationId xmlns:p14="http://schemas.microsoft.com/office/powerpoint/2010/main" val="182211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0022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Благодарим участников!</a:t>
            </a:r>
            <a:br>
              <a:rPr lang="ru-RU" dirty="0" smtClean="0"/>
            </a:br>
            <a:r>
              <a:rPr lang="ru-RU" dirty="0" smtClean="0"/>
              <a:t>Поздравляем участников!</a:t>
            </a:r>
            <a:br>
              <a:rPr lang="ru-RU" dirty="0" smtClean="0"/>
            </a:br>
            <a:r>
              <a:rPr lang="ru-RU" dirty="0" smtClean="0"/>
              <a:t>Желаем дальнейших побед!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59901"/>
            <a:ext cx="3981450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3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Программа </a:t>
            </a:r>
            <a:r>
              <a:rPr lang="en-US" sz="6000" dirty="0" smtClean="0"/>
              <a:t>: </a:t>
            </a:r>
            <a:endParaRPr lang="ru-RU" sz="6000" dirty="0"/>
          </a:p>
        </p:txBody>
      </p:sp>
      <p:pic>
        <p:nvPicPr>
          <p:cNvPr id="8" name="Содержимое 7" descr="лист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571472" y="500043"/>
            <a:ext cx="81439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800" b="1" dirty="0" smtClean="0"/>
              <a:t>23 октября 2012 г.</a:t>
            </a:r>
          </a:p>
          <a:p>
            <a:pPr algn="ctr">
              <a:buNone/>
            </a:pPr>
            <a:r>
              <a:rPr lang="ru-RU" sz="4800" b="1" dirty="0" smtClean="0"/>
              <a:t>День второй</a:t>
            </a:r>
            <a:r>
              <a:rPr lang="en-US" sz="4800" b="1" dirty="0" smtClean="0"/>
              <a:t>:</a:t>
            </a:r>
            <a:endParaRPr lang="ru-RU" sz="4800" b="1" dirty="0" smtClean="0"/>
          </a:p>
          <a:p>
            <a:pPr algn="ctr">
              <a:buNone/>
            </a:pPr>
            <a:r>
              <a:rPr lang="ru-RU" sz="4800" b="1" dirty="0" smtClean="0"/>
              <a:t>Викторина </a:t>
            </a:r>
          </a:p>
          <a:p>
            <a:pPr algn="ctr">
              <a:buNone/>
            </a:pPr>
            <a:r>
              <a:rPr lang="ru-RU" sz="4800" b="1" dirty="0" smtClean="0"/>
              <a:t>«Занимательный русский язык»</a:t>
            </a:r>
          </a:p>
          <a:p>
            <a:pPr algn="ctr">
              <a:buNone/>
            </a:pPr>
            <a:r>
              <a:rPr lang="ru-RU" sz="4800" b="1" dirty="0" smtClean="0"/>
              <a:t>для учащихся </a:t>
            </a:r>
          </a:p>
          <a:p>
            <a:pPr algn="ctr">
              <a:buNone/>
            </a:pPr>
            <a:r>
              <a:rPr lang="ru-RU" sz="4800" b="1" dirty="0"/>
              <a:t>2</a:t>
            </a:r>
            <a:r>
              <a:rPr lang="ru-RU" sz="4800" b="1" dirty="0" smtClean="0"/>
              <a:t>-х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40565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Программа </a:t>
            </a:r>
            <a:r>
              <a:rPr lang="en-US" sz="6000" dirty="0" smtClean="0"/>
              <a:t>: </a:t>
            </a:r>
            <a:endParaRPr lang="ru-RU" sz="6000" dirty="0"/>
          </a:p>
        </p:txBody>
      </p:sp>
      <p:pic>
        <p:nvPicPr>
          <p:cNvPr id="8" name="Содержимое 7" descr="лист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571472" y="500043"/>
            <a:ext cx="81439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800" b="1" dirty="0" smtClean="0"/>
              <a:t>24 октября 2012 г.</a:t>
            </a:r>
          </a:p>
          <a:p>
            <a:pPr algn="ctr">
              <a:buNone/>
            </a:pPr>
            <a:r>
              <a:rPr lang="ru-RU" sz="4800" b="1" dirty="0" smtClean="0"/>
              <a:t>День третий</a:t>
            </a:r>
            <a:r>
              <a:rPr lang="en-US" sz="4800" b="1" dirty="0" smtClean="0"/>
              <a:t>:</a:t>
            </a:r>
            <a:endParaRPr lang="ru-RU" sz="4800" b="1" dirty="0" smtClean="0"/>
          </a:p>
          <a:p>
            <a:pPr algn="ctr">
              <a:buNone/>
            </a:pPr>
            <a:r>
              <a:rPr lang="ru-RU" sz="4800" b="1" dirty="0" smtClean="0"/>
              <a:t>Викторина </a:t>
            </a:r>
          </a:p>
          <a:p>
            <a:pPr algn="ctr">
              <a:buNone/>
            </a:pPr>
            <a:r>
              <a:rPr lang="ru-RU" sz="4800" b="1" dirty="0" smtClean="0"/>
              <a:t>«Занимательный русский язык»</a:t>
            </a:r>
          </a:p>
          <a:p>
            <a:pPr algn="ctr">
              <a:buNone/>
            </a:pPr>
            <a:r>
              <a:rPr lang="ru-RU" sz="4800" b="1" dirty="0" smtClean="0"/>
              <a:t>для учащихся </a:t>
            </a:r>
          </a:p>
          <a:p>
            <a:pPr algn="ctr">
              <a:buNone/>
            </a:pPr>
            <a:r>
              <a:rPr lang="ru-RU" sz="4800" b="1" dirty="0"/>
              <a:t>3</a:t>
            </a:r>
            <a:r>
              <a:rPr lang="ru-RU" sz="4800" b="1" dirty="0" smtClean="0"/>
              <a:t>-х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40527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Программа </a:t>
            </a:r>
            <a:r>
              <a:rPr lang="en-US" sz="6000" dirty="0" smtClean="0"/>
              <a:t>: </a:t>
            </a:r>
            <a:endParaRPr lang="ru-RU" sz="6000" dirty="0"/>
          </a:p>
        </p:txBody>
      </p:sp>
      <p:pic>
        <p:nvPicPr>
          <p:cNvPr id="8" name="Содержимое 7" descr="лист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571472" y="500043"/>
            <a:ext cx="81439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800" b="1" dirty="0" smtClean="0"/>
              <a:t>25 октября 2012 г.</a:t>
            </a:r>
          </a:p>
          <a:p>
            <a:pPr algn="ctr">
              <a:buNone/>
            </a:pPr>
            <a:r>
              <a:rPr lang="ru-RU" sz="4800" b="1" dirty="0" smtClean="0"/>
              <a:t>День четвёртый</a:t>
            </a:r>
            <a:r>
              <a:rPr lang="en-US" sz="4800" b="1" dirty="0" smtClean="0"/>
              <a:t>:</a:t>
            </a:r>
            <a:endParaRPr lang="ru-RU" sz="4800" b="1" dirty="0" smtClean="0"/>
          </a:p>
          <a:p>
            <a:pPr algn="ctr">
              <a:buNone/>
            </a:pPr>
            <a:r>
              <a:rPr lang="ru-RU" sz="4800" b="1" dirty="0" smtClean="0"/>
              <a:t>Викторина </a:t>
            </a:r>
          </a:p>
          <a:p>
            <a:pPr algn="ctr">
              <a:buNone/>
            </a:pPr>
            <a:r>
              <a:rPr lang="ru-RU" sz="4800" b="1" dirty="0" smtClean="0"/>
              <a:t>«Занимательный русский язык»</a:t>
            </a:r>
          </a:p>
          <a:p>
            <a:pPr algn="ctr">
              <a:buNone/>
            </a:pPr>
            <a:r>
              <a:rPr lang="ru-RU" sz="4800" b="1" dirty="0" smtClean="0"/>
              <a:t>для учащихся </a:t>
            </a:r>
          </a:p>
          <a:p>
            <a:pPr algn="ctr">
              <a:buNone/>
            </a:pPr>
            <a:r>
              <a:rPr lang="ru-RU" sz="4800" b="1" dirty="0"/>
              <a:t>3</a:t>
            </a:r>
            <a:r>
              <a:rPr lang="ru-RU" sz="4800" b="1" dirty="0" smtClean="0"/>
              <a:t>-х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08078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1857364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Не имей сто рублей,</a:t>
            </a:r>
            <a:br>
              <a:rPr lang="ru-RU" sz="5400" dirty="0" smtClean="0"/>
            </a:br>
            <a:r>
              <a:rPr lang="ru-RU" sz="5400" dirty="0" smtClean="0"/>
              <a:t> а имей сто друзей</a:t>
            </a:r>
            <a:endParaRPr lang="ru-RU" sz="5400" dirty="0"/>
          </a:p>
        </p:txBody>
      </p:sp>
      <p:pic>
        <p:nvPicPr>
          <p:cNvPr id="4" name="Содержимое 3" descr="Не имей сто рубле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000240"/>
            <a:ext cx="6500858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СКОРОГОВОРКИ</a:t>
            </a:r>
            <a:endParaRPr lang="ru-RU" dirty="0"/>
          </a:p>
        </p:txBody>
      </p:sp>
      <p:pic>
        <p:nvPicPr>
          <p:cNvPr id="4" name="Содержимое 3" descr="жук жужжит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8932" y="1600200"/>
            <a:ext cx="682613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СКОРОГОВОРКИ</a:t>
            </a:r>
            <a:endParaRPr lang="ru-RU" dirty="0"/>
          </a:p>
        </p:txBody>
      </p:sp>
      <p:pic>
        <p:nvPicPr>
          <p:cNvPr id="4" name="Содержимое 3" descr="уж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857364"/>
            <a:ext cx="5929354" cy="3643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err="1" smtClean="0"/>
              <a:t>ар-б</a:t>
            </a:r>
            <a:r>
              <a:rPr lang="ru-RU" sz="5400" dirty="0" err="1" smtClean="0">
                <a:solidFill>
                  <a:schemeClr val="bg2">
                    <a:lumMod val="50000"/>
                  </a:schemeClr>
                </a:solidFill>
              </a:rPr>
              <a:t>У</a:t>
            </a:r>
            <a:r>
              <a:rPr lang="ru-RU" sz="5400" dirty="0" err="1" smtClean="0"/>
              <a:t>з</a:t>
            </a:r>
            <a:endParaRPr lang="ru-RU" sz="5400" dirty="0" smtClean="0"/>
          </a:p>
          <a:p>
            <a:pPr algn="ctr">
              <a:buNone/>
            </a:pPr>
            <a:endParaRPr lang="ru-RU" sz="5400" dirty="0"/>
          </a:p>
        </p:txBody>
      </p:sp>
      <p:pic>
        <p:nvPicPr>
          <p:cNvPr id="4" name="Рисунок 3" descr="арбу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2714620"/>
            <a:ext cx="33528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ckyTie">
  <a:themeElements>
    <a:clrScheme name="Lucky Tie">
      <a:dk1>
        <a:sysClr val="windowText" lastClr="000000"/>
      </a:dk1>
      <a:lt1>
        <a:sysClr val="window" lastClr="FFFFFF"/>
      </a:lt1>
      <a:dk2>
        <a:srgbClr val="C80000"/>
      </a:dk2>
      <a:lt2>
        <a:srgbClr val="FFECEC"/>
      </a:lt2>
      <a:accent1>
        <a:srgbClr val="C93131"/>
      </a:accent1>
      <a:accent2>
        <a:srgbClr val="F58C5D"/>
      </a:accent2>
      <a:accent3>
        <a:srgbClr val="EABC33"/>
      </a:accent3>
      <a:accent4>
        <a:srgbClr val="698F9B"/>
      </a:accent4>
      <a:accent5>
        <a:srgbClr val="825397"/>
      </a:accent5>
      <a:accent6>
        <a:srgbClr val="814359"/>
      </a:accent6>
      <a:hlink>
        <a:srgbClr val="03AEC5"/>
      </a:hlink>
      <a:folHlink>
        <a:srgbClr val="8D9B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50000"/>
                <a:hueMod val="100000"/>
                <a:satMod val="100000"/>
              </a:schemeClr>
            </a:gs>
            <a:gs pos="40000">
              <a:schemeClr val="phClr">
                <a:tint val="8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  <a:blipFill>
          <a:blip xmlns:r="http://schemas.openxmlformats.org/officeDocument/2006/relationships" r:embed="rId3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LuckyTie</Template>
  <TotalTime>1044</TotalTime>
  <Words>138</Words>
  <Application>Microsoft Office PowerPoint</Application>
  <PresentationFormat>Экран (4:3)</PresentationFormat>
  <Paragraphs>62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LuckyTie</vt:lpstr>
      <vt:lpstr>Неделя  Русского Языка</vt:lpstr>
      <vt:lpstr>Программа : </vt:lpstr>
      <vt:lpstr>Программа : </vt:lpstr>
      <vt:lpstr>Программа : </vt:lpstr>
      <vt:lpstr>Программа : </vt:lpstr>
      <vt:lpstr>Не имей сто рублей,  а имей сто друзей</vt:lpstr>
      <vt:lpstr>СКОРОГОВОРКИ</vt:lpstr>
      <vt:lpstr>СКОРОГОВОРКИ</vt:lpstr>
      <vt:lpstr>ЗАГАДКИ</vt:lpstr>
      <vt:lpstr>ЗАГАДКИ</vt:lpstr>
      <vt:lpstr>ЗАГАДКИ</vt:lpstr>
      <vt:lpstr>ЗАГАДКИ</vt:lpstr>
      <vt:lpstr>ЗАГАДКИ</vt:lpstr>
      <vt:lpstr>ЗАГАДКИ</vt:lpstr>
      <vt:lpstr>ИСКУССТВО ОБЩЕНИЯ</vt:lpstr>
      <vt:lpstr>ИСКУССТВО ОБЩЕНИЯ</vt:lpstr>
      <vt:lpstr>ПОСПЕВАЙ – НЕ ЗЕВАЙ!!!</vt:lpstr>
      <vt:lpstr>КОМПЛИМЕНТ</vt:lpstr>
      <vt:lpstr>МЕНЮ</vt:lpstr>
      <vt:lpstr>МЕНЮ</vt:lpstr>
      <vt:lpstr>КРОССВОРД</vt:lpstr>
      <vt:lpstr>Программа : </vt:lpstr>
      <vt:lpstr>Благодарим участников! Поздравляем участников! Желаем дальнейших побед!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объединение учителей иностранного языка ГБОУ СОШ №229</dc:title>
  <dc:creator>Tanya</dc:creator>
  <cp:lastModifiedBy>Dudina</cp:lastModifiedBy>
  <cp:revision>59</cp:revision>
  <dcterms:created xsi:type="dcterms:W3CDTF">2012-09-30T14:27:25Z</dcterms:created>
  <dcterms:modified xsi:type="dcterms:W3CDTF">2013-01-31T11:54:30Z</dcterms:modified>
</cp:coreProperties>
</file>