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75" r:id="rId7"/>
    <p:sldId id="278" r:id="rId8"/>
    <p:sldId id="261" r:id="rId9"/>
    <p:sldId id="264" r:id="rId10"/>
    <p:sldId id="265" r:id="rId11"/>
    <p:sldId id="279" r:id="rId12"/>
    <p:sldId id="266" r:id="rId13"/>
    <p:sldId id="267" r:id="rId14"/>
    <p:sldId id="268" r:id="rId15"/>
    <p:sldId id="269" r:id="rId16"/>
    <p:sldId id="271" r:id="rId17"/>
    <p:sldId id="276" r:id="rId18"/>
    <p:sldId id="280" r:id="rId19"/>
    <p:sldId id="277" r:id="rId20"/>
    <p:sldId id="281" r:id="rId21"/>
    <p:sldId id="282" r:id="rId22"/>
    <p:sldId id="27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F5A2B-789B-48D8-9929-5D896BEE3312}" type="datetimeFigureOut">
              <a:rPr lang="ru-RU" smtClean="0"/>
              <a:pPr/>
              <a:t>28.01.2013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5BD2A-D8AC-419B-936F-0B2EFF2B2BD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gif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slide" Target="slide7.xm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Галина Ивановна\Рабочий стол\водопад на рек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203848" cy="242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Documents and Settings\Галина Ивановна\Рабочий стол\ледяной айсберг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3131840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Documents and Settings\Галина Ивановна\Рабочий стол\Тайга 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2636912"/>
            <a:ext cx="2160240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Documents and Settings\Галина Ивановна\Рабочий стол\теплоход на Байкале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0"/>
            <a:ext cx="3275856" cy="2348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Documents and Settings\Галина Ивановна\Рабочий стол\речка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2348880"/>
            <a:ext cx="3419872" cy="30243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Documents and Settings\Галина Ивановна\Рабочий стол\ледниковое озеро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76672"/>
            <a:ext cx="2304256" cy="2016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005752" y="1772816"/>
            <a:ext cx="5132495" cy="21178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Вода на Земле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92080" y="5373216"/>
            <a:ext cx="385192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МОБУ ООШ д. Кулиш Чунского района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Иркутской области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учитель географии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Кирьякова Нина Владимировна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5517232"/>
            <a:ext cx="3627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К уроку географии в 6 классе 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по теме «Вода на Земле»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C:\Documents and Settings\Admin\Мои документы\8класс\Волга Природа,города\Круизный теплоход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260649"/>
            <a:ext cx="4752528" cy="2880319"/>
          </a:xfrm>
          <a:prstGeom prst="rect">
            <a:avLst/>
          </a:prstGeom>
          <a:noFill/>
        </p:spPr>
      </p:pic>
      <p:pic>
        <p:nvPicPr>
          <p:cNvPr id="3" name="Picture 2" descr="C:\C&amp;M\seliger_kur_09_03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4077564" cy="2880320"/>
          </a:xfrm>
          <a:prstGeom prst="rect">
            <a:avLst/>
          </a:prstGeom>
          <a:noFill/>
        </p:spPr>
      </p:pic>
      <p:pic>
        <p:nvPicPr>
          <p:cNvPr id="4" name="Picture 4" descr="C:\Documents and Settings\Сергей\Рабочий стол\eg_43i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284" y="3848031"/>
            <a:ext cx="4000675" cy="300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:\Documents and Settings\Сергей\Рабочий стол\BE50032i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789041"/>
            <a:ext cx="3960440" cy="2520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3244334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                           Транспортные пути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Прямоугольник 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4077073"/>
            <a:ext cx="3096344" cy="1008111"/>
          </a:xfrm>
          <a:prstGeom prst="rect">
            <a:avLst/>
          </a:prstGeom>
          <a:noFill/>
        </p:spPr>
      </p:pic>
      <p:pic>
        <p:nvPicPr>
          <p:cNvPr id="8" name="Прямоугольник 6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005064"/>
            <a:ext cx="4211960" cy="7200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76470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ru-RU" sz="36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Рекреационные зоны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14692" name="Picture 4" descr="picknicbaypal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55663"/>
            <a:ext cx="9144000" cy="600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3" name="Picture 5" descr="2 январ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5" name="Picture 7" descr="KR_L_M_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-57295" y="764704"/>
            <a:ext cx="9201294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6" name="Picture 8" descr="Кирилло-Белозерский монастырь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306" y="3212976"/>
            <a:ext cx="5581694" cy="394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7" name="Picture 9" descr="667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5175"/>
            <a:ext cx="9143999" cy="639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698" name="Picture 10" descr="карелия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69549"/>
            <a:ext cx="9144000" cy="6547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12" descr="IMG0001B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764704"/>
            <a:ext cx="914400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10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8358214" y="6215082"/>
            <a:ext cx="539750" cy="504825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4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4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4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14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14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14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14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4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0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Documents and Settings\Admin\Мои документы\8класс\Волга Природа,города\v01080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496944" cy="60486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03648" y="0"/>
            <a:ext cx="6048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Использование воды человеком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552" y="5805264"/>
            <a:ext cx="2457468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Плотины,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ГЭС</a:t>
            </a:r>
            <a:r>
              <a:rPr lang="ru-RU" dirty="0" smtClean="0"/>
              <a:t>, каналы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2"/>
            <a:ext cx="8820025" cy="671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131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20072" y="6237312"/>
            <a:ext cx="3659913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/>
              <a:t>Среда обитания животных</a:t>
            </a:r>
            <a:endParaRPr lang="ru-RU" sz="2400" dirty="0"/>
          </a:p>
        </p:txBody>
      </p:sp>
      <p:pic>
        <p:nvPicPr>
          <p:cNvPr id="5" name="Picture 2" descr="C:\Documents and Settings\Сергей\Рабочий стол\k_541i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24544" y="0"/>
            <a:ext cx="9937104" cy="9045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Admin\Мои документы\8класс\Гейзер Камчатка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19501"/>
            <a:ext cx="8496944" cy="616182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5877272"/>
            <a:ext cx="5111656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Гейзеры. Используется пар и вода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582" y="1124744"/>
            <a:ext cx="4376410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Documents and Settings\Admin\Мои документы\Океаны и жизнь в океане\Рифовая акула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4320479" cy="2952328"/>
          </a:xfrm>
          <a:prstGeom prst="rect">
            <a:avLst/>
          </a:prstGeom>
          <a:noFill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193704"/>
            <a:ext cx="432048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771800" y="476672"/>
            <a:ext cx="3639651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Arial" pitchFamily="34" charset="0"/>
                <a:cs typeface="Arial" pitchFamily="34" charset="0"/>
              </a:rPr>
              <a:t>Рыба и морепродукты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63" y="144462"/>
            <a:ext cx="8531993" cy="652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9512" y="6165304"/>
            <a:ext cx="434971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Энергия приливов и отливов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полив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00563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гэ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0"/>
            <a:ext cx="4427537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3284538"/>
            <a:ext cx="4427538" cy="2447925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0099"/>
                </a:solidFill>
              </a:rPr>
              <a:t>Огромное количество воды расходуется на промышленные и сельскохозяйственные нужды.</a:t>
            </a:r>
          </a:p>
        </p:txBody>
      </p:sp>
      <p:pic>
        <p:nvPicPr>
          <p:cNvPr id="14341" name="Picture 5" descr="завод на берег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41750"/>
            <a:ext cx="4500562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поливальщик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545138"/>
            <a:ext cx="2051050" cy="131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92696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Промышленные районы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113668" name="Picture 4" descr="489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5" descr="Добыча свинцово-цинковых  руд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975"/>
            <a:ext cx="9144000" cy="58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6" descr="ГЭС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73163"/>
            <a:ext cx="9144000" cy="585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1" name="Picture 7" descr="11106225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196975"/>
            <a:ext cx="9144000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2" name="Picture 8" descr="ТЭ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196975"/>
            <a:ext cx="9144000" cy="6552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8358214" y="6143644"/>
            <a:ext cx="539750" cy="504825"/>
          </a:xfrm>
          <a:prstGeom prst="star16">
            <a:avLst>
              <a:gd name="adj" fmla="val 3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9552" y="692696"/>
            <a:ext cx="820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  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Загрязнение воды промышленными отходами</a:t>
            </a:r>
            <a:endParaRPr lang="ru-RU" sz="24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3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3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6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lIns="0" rIns="0" bIns="0" anchor="b" anchorCtr="0"/>
          <a:lstStyle/>
          <a:p>
            <a:pPr eaLnBrk="1" hangingPunct="1">
              <a:defRPr/>
            </a:pPr>
            <a:r>
              <a:rPr lang="ru-RU" sz="5200" dirty="0" smtClean="0">
                <a:latin typeface="Arial" pitchFamily="34" charset="0"/>
                <a:cs typeface="Arial" pitchFamily="34" charset="0"/>
              </a:rPr>
              <a:t>Вода нужна всем</a:t>
            </a:r>
            <a:r>
              <a:rPr lang="ru-RU" sz="5200" dirty="0" smtClean="0">
                <a:latin typeface="Bickham Script Two"/>
              </a:rPr>
              <a:t>…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857750" y="2571749"/>
            <a:ext cx="4000500" cy="3233514"/>
          </a:xfrm>
        </p:spPr>
        <p:txBody>
          <a:bodyPr>
            <a:normAutofit/>
          </a:bodyPr>
          <a:lstStyle/>
          <a:p>
            <a:pPr marL="273050" indent="-273050" eaLnBrk="1" hangingPunct="1">
              <a:buFont typeface="Wingdings" pitchFamily="2" charset="2"/>
              <a:buNone/>
              <a:defRPr/>
            </a:pPr>
            <a:r>
              <a:rPr lang="ru-RU" sz="3700" dirty="0" smtClean="0">
                <a:latin typeface="Arial" pitchFamily="34" charset="0"/>
                <a:cs typeface="Arial" pitchFamily="34" charset="0"/>
              </a:rPr>
              <a:t>   Ее пьют поля и леса</a:t>
            </a:r>
          </a:p>
        </p:txBody>
      </p:sp>
      <p:pic>
        <p:nvPicPr>
          <p:cNvPr id="4" name="Рисунок 3" descr="898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1928813"/>
            <a:ext cx="41433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76471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4089400"/>
            <a:ext cx="4572000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2"/>
          <p:cNvSpPr txBox="1">
            <a:spLocks/>
          </p:cNvSpPr>
          <p:nvPr/>
        </p:nvSpPr>
        <p:spPr>
          <a:xfrm>
            <a:off x="428625" y="1844675"/>
            <a:ext cx="4000500" cy="172878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defRPr/>
            </a:pPr>
            <a:r>
              <a:rPr lang="ru-RU" sz="3200" dirty="0">
                <a:latin typeface="Arial" pitchFamily="34" charset="0"/>
                <a:cs typeface="Arial" pitchFamily="34" charset="0"/>
              </a:rPr>
              <a:t>Человеку в сутки требуется более 2-х литров воды</a:t>
            </a:r>
          </a:p>
        </p:txBody>
      </p:sp>
      <p:pic>
        <p:nvPicPr>
          <p:cNvPr id="7" name="Рисунок 6" descr="071102-003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556792"/>
            <a:ext cx="432048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 descr="http://kiyany.obozrevatel.com/files/4/_Picture_file_path_4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850" y="3905250"/>
            <a:ext cx="4176713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500563" y="5733256"/>
            <a:ext cx="46434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dirty="0">
                <a:latin typeface="Arial" pitchFamily="34" charset="0"/>
                <a:cs typeface="Arial" pitchFamily="34" charset="0"/>
              </a:rPr>
              <a:t>Даже ворона любит пить чистую воду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94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" grpId="1" build="p"/>
      <p:bldP spid="6" grpId="0" build="p"/>
      <p:bldP spid="6" grpI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67544" y="896979"/>
            <a:ext cx="8064896" cy="480131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Ученик должен усвоить на уроке: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состав гидросферы;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свойства гидросферы( Мировой круговорот);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объём воды и нахождение её в природе Земли;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значение воды для жизни;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проблема воды на Земле и в своей местности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..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3" y="476672"/>
            <a:ext cx="8568951" cy="2585323"/>
          </a:xfrm>
          <a:prstGeom prst="rect">
            <a:avLst/>
          </a:prstGeom>
          <a:noFill/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Берегите воду! </a:t>
            </a:r>
          </a:p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               Вода – </a:t>
            </a:r>
          </a:p>
          <a:p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источник 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жизни </a:t>
            </a:r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 Земле!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3" name="Picture 2" descr="C:\Documents and Settings\Admin\Рабочий стол\Новая папка\1769414_323722308_1280x1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140968"/>
            <a:ext cx="8784976" cy="3502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467544" y="789257"/>
            <a:ext cx="8064896" cy="501675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            Что усвоили на уроке: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состав гидросферы;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свойства гидросферы( Мировой круговорот);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объём воды и нахождение её в природе Земли;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значение воды для жизни;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проблема воды на Земле и в своей местности..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79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9775" y="4071938"/>
            <a:ext cx="3324225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67744" y="620688"/>
            <a:ext cx="4189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Домашнее задание: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0768"/>
            <a:ext cx="8280920" cy="181588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1.Написать рассказ о путешествии капельки воды;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800" dirty="0" smtClean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latin typeface="Arial" pitchFamily="34" charset="0"/>
                <a:ea typeface="Calibri" pitchFamily="34" charset="0"/>
                <a:cs typeface="Arial" pitchFamily="34" charset="0"/>
              </a:rPr>
              <a:t>2.Знать ответы на вопросы с. 70 (1-8)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4463"/>
            <a:ext cx="8064896" cy="645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970440" y="78568"/>
            <a:ext cx="320312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strike="noStrike" cap="none" normalizeH="0" baseline="0" dirty="0" smtClean="0">
                <a:ln>
                  <a:noFill/>
                </a:ln>
                <a:solidFill>
                  <a:srgbClr val="17365D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Свойства воды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Рисунок 2" descr="C:\Documents and Settings\Галина Ивановна\Рабочий стол\река замерзает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1842399" cy="4896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 descr="C:\Documents and Settings\Галина Ивановна\Рабочий стол\мраморный каньо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628800"/>
            <a:ext cx="1913756" cy="48245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C:\Documents and Settings\Галина Ивановна\Рабочий стол\каньон реки Колорадо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700808"/>
            <a:ext cx="1944216" cy="46805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 descr="C:\Documents and Settings\Галина Ивановна\Рабочий стол\дельфины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60232" y="1628800"/>
            <a:ext cx="2232248" cy="4752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51521" y="620688"/>
            <a:ext cx="2088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Сохраняет тепло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95736" y="764704"/>
            <a:ext cx="2304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Растворяет вещества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27984" y="620688"/>
            <a:ext cx="19442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Изменяет рельеф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72200" y="620688"/>
            <a:ext cx="24482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Arial" pitchFamily="34" charset="0"/>
                <a:cs typeface="Arial" pitchFamily="34" charset="0"/>
              </a:rPr>
              <a:t>Жизнь биосферы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548680"/>
          <a:ext cx="9144001" cy="6095699"/>
        </p:xfrm>
        <a:graphic>
          <a:graphicData uri="http://schemas.openxmlformats.org/drawingml/2006/table">
            <a:tbl>
              <a:tblPr/>
              <a:tblGrid>
                <a:gridCol w="495574"/>
                <a:gridCol w="4075963"/>
                <a:gridCol w="2285767"/>
                <a:gridCol w="2286697"/>
              </a:tblGrid>
              <a:tr h="9782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Состояния, в </a:t>
                      </a: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которых </a:t>
                      </a: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 вода </a:t>
                      </a: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встречается 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на </a:t>
                      </a: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Земле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Свойства воды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    Где встречается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64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          Жидкость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Кипит при T⁰ 100⁰С, переходит в пар, при T⁰0⁰С </a:t>
                      </a: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замерзает</a:t>
                      </a:r>
                      <a:r>
                        <a:rPr lang="ru-RU" sz="2400" baseline="0" dirty="0" smtClean="0">
                          <a:latin typeface="Arial" pitchFamily="34" charset="0"/>
                          <a:cs typeface="Arial" pitchFamily="34" charset="0"/>
                        </a:rPr>
                        <a:t> – переходит в твёрдое состояние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cs typeface="Arial" pitchFamily="34" charset="0"/>
                        </a:rPr>
                        <a:t>Моря, океаны, реки озёра, болота, подземные воды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2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             Пар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>
                          <a:latin typeface="Arial" pitchFamily="34" charset="0"/>
                          <a:cs typeface="Arial" pitchFamily="34" charset="0"/>
                        </a:rPr>
                        <a:t>атмосфера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616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ru-RU" sz="24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ru-RU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        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latin typeface="Arial" pitchFamily="34" charset="0"/>
                          <a:cs typeface="Arial" pitchFamily="34" charset="0"/>
                        </a:rPr>
                        <a:t>             Лёд</a:t>
                      </a: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, снег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Arial" pitchFamily="34" charset="0"/>
                          <a:cs typeface="Arial" pitchFamily="34" charset="0"/>
                        </a:rPr>
                        <a:t>На вершинах высоких гор, на материке Антарктида и островах приполярных областей.</a:t>
                      </a:r>
                    </a:p>
                  </a:txBody>
                  <a:tcPr marL="66819" marR="668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00063" y="0"/>
            <a:ext cx="8229600" cy="836613"/>
          </a:xfrm>
        </p:spPr>
        <p:txBody>
          <a:bodyPr lIns="0" rIns="0" bIns="0" anchor="b" anchorCtr="0"/>
          <a:lstStyle/>
          <a:p>
            <a:pPr eaLnBrk="1" hangingPunct="1">
              <a:defRPr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Много ли воды на Земле?</a:t>
            </a:r>
          </a:p>
        </p:txBody>
      </p:sp>
      <p:pic>
        <p:nvPicPr>
          <p:cNvPr id="4" name="Содержимое 3" descr="0_9bfe_38935a07_XL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43063" y="1214438"/>
            <a:ext cx="6000750" cy="4500562"/>
          </a:xfr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8625" y="5643563"/>
            <a:ext cx="8301038" cy="857250"/>
          </a:xfrm>
          <a:prstGeom prst="rect">
            <a:avLst/>
          </a:prstGeom>
        </p:spPr>
        <p:txBody>
          <a:bodyPr lIns="0" rIns="0" bIns="0" anchor="b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ru-RU" sz="2000" dirty="0">
              <a:solidFill>
                <a:schemeClr val="tx2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-324544" y="6021388"/>
            <a:ext cx="97210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Arial" pitchFamily="34" charset="0"/>
                <a:cs typeface="Arial" pitchFamily="34" charset="0"/>
              </a:rPr>
              <a:t>Вода занимает 3/4 поверхности земного шара. Вода повсюду:                                               в воздухе, на земле, под землей. </a:t>
            </a:r>
          </a:p>
        </p:txBody>
      </p:sp>
      <p:pic>
        <p:nvPicPr>
          <p:cNvPr id="9" name="Рисунок 8" descr="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63" y="1196975"/>
            <a:ext cx="6024562" cy="451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45414404_45331693_zh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3" y="1214438"/>
            <a:ext cx="60007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345567_larg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43063" y="1143000"/>
            <a:ext cx="60007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3" name="Picture 9" descr="обь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1125538"/>
            <a:ext cx="6121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4" name="Picture 10" descr="pr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0" y="1125538"/>
            <a:ext cx="6121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5" name="Picture 11" descr="t25oZ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250" y="1125538"/>
            <a:ext cx="6121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6" name="Picture 12" descr="байкал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19250" y="1196975"/>
            <a:ext cx="61214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7" name="Picture 13" descr="kova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250" y="1125538"/>
            <a:ext cx="6121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8" name="Picture 14" descr="08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19250" y="1125538"/>
            <a:ext cx="61214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9" name="Рисунок 8" descr="0_81ac_d295836d_XL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19250" y="1125538"/>
            <a:ext cx="6192838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80" name="Picture 16" descr="лёд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3528" y="908720"/>
            <a:ext cx="8424936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3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3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3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3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3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0" y="152400"/>
            <a:ext cx="8892480" cy="111442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ru-RU" sz="1400" b="1" kern="1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Franklin Gothic Medium" pitchFamily="34" charset="0"/>
              </a:rPr>
              <a:t>гидросфера</a:t>
            </a:r>
            <a:endParaRPr lang="ru-RU" sz="1400" kern="1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latin typeface="Franklin Gothic Medium" pitchFamily="34" charset="0"/>
            </a:endParaRPr>
          </a:p>
        </p:txBody>
      </p:sp>
      <p:pic>
        <p:nvPicPr>
          <p:cNvPr id="5123" name="Picture 3" descr="C:\Documents and Settings\Standard\Мои документы\Мои рисунки\globus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15240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WordArt 4"/>
          <p:cNvSpPr>
            <a:spLocks noChangeArrowheads="1" noChangeShapeType="1" noTextEdit="1"/>
          </p:cNvSpPr>
          <p:nvPr/>
        </p:nvSpPr>
        <p:spPr bwMode="auto">
          <a:xfrm>
            <a:off x="457200" y="1524000"/>
            <a:ext cx="3048000" cy="9906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81" lon="19439992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/>
          <a:p>
            <a:r>
              <a:rPr lang="ru-RU" sz="3600" kern="10" dirty="0">
                <a:ln w="9525">
                  <a:round/>
                  <a:headEnd/>
                  <a:tailEnd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Impact"/>
              </a:rPr>
              <a:t>пресная</a:t>
            </a:r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 вода</a:t>
            </a:r>
          </a:p>
        </p:txBody>
      </p:sp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5791200" y="1371600"/>
            <a:ext cx="29718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ru-RU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effectLst>
                  <a:outerShdw dist="53882" dir="2700000" algn="ctr" rotWithShape="0">
                    <a:srgbClr val="9999FF"/>
                  </a:outerShdw>
                </a:effectLst>
                <a:latin typeface="Impact"/>
              </a:rPr>
              <a:t>соленая вода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2590800" y="990600"/>
            <a:ext cx="1600200" cy="9144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5105400" y="1066800"/>
            <a:ext cx="1828800" cy="533400"/>
          </a:xfrm>
          <a:prstGeom prst="line">
            <a:avLst/>
          </a:prstGeom>
          <a:noFill/>
          <a:ln w="57150">
            <a:solidFill>
              <a:srgbClr val="FF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0" name="Line 10"/>
          <p:cNvSpPr>
            <a:spLocks noChangeShapeType="1"/>
          </p:cNvSpPr>
          <p:nvPr/>
        </p:nvSpPr>
        <p:spPr bwMode="auto">
          <a:xfrm>
            <a:off x="4495800" y="1066800"/>
            <a:ext cx="0" cy="4572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33" name="WordArt 13"/>
          <p:cNvSpPr>
            <a:spLocks noChangeArrowheads="1" noChangeShapeType="1" noTextEdit="1"/>
          </p:cNvSpPr>
          <p:nvPr/>
        </p:nvSpPr>
        <p:spPr bwMode="auto">
          <a:xfrm>
            <a:off x="2895600" y="3886200"/>
            <a:ext cx="3657600" cy="1219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r>
              <a:rPr lang="ru-RU" sz="3600" kern="10">
                <a:ln w="9525">
                  <a:noFill/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effectLst>
                  <a:outerShdw dist="53882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вода в атмосфере</a:t>
            </a:r>
          </a:p>
        </p:txBody>
      </p:sp>
      <p:sp>
        <p:nvSpPr>
          <p:cNvPr id="9226" name="Text Box 14"/>
          <p:cNvSpPr txBox="1">
            <a:spLocks noChangeArrowheads="1"/>
          </p:cNvSpPr>
          <p:nvPr/>
        </p:nvSpPr>
        <p:spPr bwMode="auto">
          <a:xfrm>
            <a:off x="1050925" y="2974975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800">
              <a:latin typeface="Cambria" pitchFamily="18" charset="0"/>
            </a:endParaRPr>
          </a:p>
        </p:txBody>
      </p:sp>
      <p:sp>
        <p:nvSpPr>
          <p:cNvPr id="5135" name="Oval 15"/>
          <p:cNvSpPr>
            <a:spLocks noChangeArrowheads="1"/>
          </p:cNvSpPr>
          <p:nvPr/>
        </p:nvSpPr>
        <p:spPr bwMode="auto">
          <a:xfrm>
            <a:off x="457200" y="2667000"/>
            <a:ext cx="2133600" cy="1447800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dirty="0">
              <a:solidFill>
                <a:schemeClr val="accent6">
                  <a:lumMod val="75000"/>
                </a:schemeClr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6A6A6A"/>
                  </a:outerShdw>
                </a:cont>
                <a:effect ref="fillLine"/>
              </a:effectDag>
              <a:latin typeface="+mn-lt"/>
            </a:endParaRPr>
          </a:p>
        </p:txBody>
      </p:sp>
      <p:sp>
        <p:nvSpPr>
          <p:cNvPr id="5137" name="Oval 17"/>
          <p:cNvSpPr>
            <a:spLocks noChangeArrowheads="1"/>
          </p:cNvSpPr>
          <p:nvPr/>
        </p:nvSpPr>
        <p:spPr bwMode="auto">
          <a:xfrm>
            <a:off x="3352800" y="4876800"/>
            <a:ext cx="2362200" cy="1371600"/>
          </a:xfrm>
          <a:prstGeom prst="ellipse">
            <a:avLst/>
          </a:prstGeom>
          <a:solidFill>
            <a:srgbClr val="66CCFF"/>
          </a:solidFill>
          <a:ln w="381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6629400" y="2514600"/>
            <a:ext cx="2057400" cy="14478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latin typeface="Cambria" pitchFamily="18" charset="0"/>
            </a:endParaRPr>
          </a:p>
        </p:txBody>
      </p:sp>
      <p:sp>
        <p:nvSpPr>
          <p:cNvPr id="5146" name="Text Box 26"/>
          <p:cNvSpPr txBox="1">
            <a:spLocks noChangeArrowheads="1"/>
          </p:cNvSpPr>
          <p:nvPr/>
        </p:nvSpPr>
        <p:spPr bwMode="auto">
          <a:xfrm>
            <a:off x="1635125" y="47244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</p:txBody>
      </p:sp>
      <p:sp>
        <p:nvSpPr>
          <p:cNvPr id="5153" name="Line 33"/>
          <p:cNvSpPr>
            <a:spLocks noChangeShapeType="1"/>
          </p:cNvSpPr>
          <p:nvPr/>
        </p:nvSpPr>
        <p:spPr bwMode="auto">
          <a:xfrm>
            <a:off x="4800600" y="3352800"/>
            <a:ext cx="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54" name="WordArt 34"/>
          <p:cNvSpPr>
            <a:spLocks noChangeArrowheads="1" noChangeShapeType="1" noTextEdit="1"/>
          </p:cNvSpPr>
          <p:nvPr/>
        </p:nvSpPr>
        <p:spPr bwMode="auto">
          <a:xfrm>
            <a:off x="1143000" y="2819400"/>
            <a:ext cx="771525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3%</a:t>
            </a:r>
          </a:p>
        </p:txBody>
      </p:sp>
      <p:sp>
        <p:nvSpPr>
          <p:cNvPr id="5157" name="WordArt 37"/>
          <p:cNvSpPr>
            <a:spLocks noChangeArrowheads="1" noChangeShapeType="1" noTextEdit="1"/>
          </p:cNvSpPr>
          <p:nvPr/>
        </p:nvSpPr>
        <p:spPr bwMode="auto">
          <a:xfrm>
            <a:off x="7315200" y="3048000"/>
            <a:ext cx="923925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"/>
                <a:cs typeface="Arial"/>
              </a:rPr>
              <a:t>96%</a:t>
            </a:r>
          </a:p>
        </p:txBody>
      </p:sp>
      <p:sp>
        <p:nvSpPr>
          <p:cNvPr id="5158" name="WordArt 38"/>
          <p:cNvSpPr>
            <a:spLocks noChangeArrowheads="1" noChangeShapeType="1" noTextEdit="1"/>
          </p:cNvSpPr>
          <p:nvPr/>
        </p:nvSpPr>
        <p:spPr bwMode="auto">
          <a:xfrm>
            <a:off x="4191000" y="5334000"/>
            <a:ext cx="6667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2"/>
                </a:solidFill>
                <a:latin typeface="Arial"/>
                <a:cs typeface="Arial"/>
              </a:rPr>
              <a:t>1%</a:t>
            </a:r>
          </a:p>
        </p:txBody>
      </p:sp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68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3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8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5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5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nimBg="1"/>
      <p:bldP spid="5124" grpId="0"/>
      <p:bldP spid="5125" grpId="0" animBg="1"/>
      <p:bldP spid="5127" grpId="0" animBg="1"/>
      <p:bldP spid="5130" grpId="0" animBg="1"/>
      <p:bldP spid="5133" grpId="0" animBg="1"/>
      <p:bldP spid="5135" grpId="0" animBg="1" autoUpdateAnimBg="0"/>
      <p:bldP spid="5137" grpId="0" animBg="1"/>
      <p:bldP spid="5141" grpId="0" animBg="1"/>
      <p:bldP spid="5153" grpId="0" animBg="1"/>
      <p:bldP spid="5154" grpId="0" animBg="1"/>
      <p:bldP spid="5157" grpId="0" animBg="1"/>
      <p:bldP spid="51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C:\Documents and Settings\Admin\Мои документы\Мои рисунки\Круговорот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8496944" cy="57606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59832" y="6093296"/>
            <a:ext cx="298460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Круговорот воды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Documents and Settings\Admin\Мои документы\8класс\Волга Природа,города\Ia3427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3528392" cy="26850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51520" y="2924944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                                 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Крупные и малые города построены на реках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50405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429000"/>
            <a:ext cx="35219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429000"/>
            <a:ext cx="51125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358</Words>
  <Application>Microsoft Office PowerPoint</Application>
  <PresentationFormat>Экран (4:3)</PresentationFormat>
  <Paragraphs>80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Много ли воды на Земле?</vt:lpstr>
      <vt:lpstr>Слайд 7</vt:lpstr>
      <vt:lpstr>Слайд 8</vt:lpstr>
      <vt:lpstr>Слайд 9</vt:lpstr>
      <vt:lpstr>Слайд 10</vt:lpstr>
      <vt:lpstr>Рекреационные зоны</vt:lpstr>
      <vt:lpstr>Слайд 12</vt:lpstr>
      <vt:lpstr>Слайд 13</vt:lpstr>
      <vt:lpstr>Слайд 14</vt:lpstr>
      <vt:lpstr>Слайд 15</vt:lpstr>
      <vt:lpstr>Слайд 16</vt:lpstr>
      <vt:lpstr>Огромное количество воды расходуется на промышленные и сельскохозяйственные нужды.</vt:lpstr>
      <vt:lpstr>Промышленные районы</vt:lpstr>
      <vt:lpstr>Вода нужна всем…</vt:lpstr>
      <vt:lpstr>Слайд 20</vt:lpstr>
      <vt:lpstr>Слайд 21</vt:lpstr>
      <vt:lpstr>Слайд 22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8</cp:revision>
  <dcterms:created xsi:type="dcterms:W3CDTF">2013-01-26T14:47:01Z</dcterms:created>
  <dcterms:modified xsi:type="dcterms:W3CDTF">2013-01-28T08:17:45Z</dcterms:modified>
</cp:coreProperties>
</file>