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  <p:sldMasterId id="2147483744" r:id="rId3"/>
    <p:sldMasterId id="2147483756" r:id="rId4"/>
    <p:sldMasterId id="2147483768" r:id="rId5"/>
    <p:sldMasterId id="2147483780" r:id="rId6"/>
    <p:sldMasterId id="2147483792" r:id="rId7"/>
  </p:sldMasterIdLst>
  <p:sldIdLst>
    <p:sldId id="256" r:id="rId8"/>
    <p:sldId id="257" r:id="rId9"/>
    <p:sldId id="258" r:id="rId10"/>
    <p:sldId id="259" r:id="rId11"/>
    <p:sldId id="260" r:id="rId12"/>
    <p:sldId id="262" r:id="rId13"/>
    <p:sldId id="263" r:id="rId14"/>
    <p:sldId id="264" r:id="rId15"/>
    <p:sldId id="265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28" autoAdjust="0"/>
  </p:normalViewPr>
  <p:slideViewPr>
    <p:cSldViewPr>
      <p:cViewPr varScale="1">
        <p:scale>
          <a:sx n="70" d="100"/>
          <a:sy n="70" d="100"/>
        </p:scale>
        <p:origin x="-5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434C-6D50-4645-8193-575D0E815001}" type="datetimeFigureOut">
              <a:rPr lang="ru-RU" smtClean="0"/>
              <a:t>08.04.2012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EF8C-65F9-45C5-ACB9-515F45B6E4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434C-6D50-4645-8193-575D0E815001}" type="datetimeFigureOut">
              <a:rPr lang="ru-RU" smtClean="0"/>
              <a:t>08.04.2012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EF8C-65F9-45C5-ACB9-515F45B6E4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434C-6D50-4645-8193-575D0E815001}" type="datetimeFigureOut">
              <a:rPr lang="ru-RU" smtClean="0"/>
              <a:t>08.04.2012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EF8C-65F9-45C5-ACB9-515F45B6E44F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434C-6D50-4645-8193-575D0E815001}" type="datetimeFigureOut">
              <a:rPr lang="ru-RU" smtClean="0"/>
              <a:t>08.04.2012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EF8C-65F9-45C5-ACB9-515F45B6E44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434C-6D50-4645-8193-575D0E815001}" type="datetimeFigureOut">
              <a:rPr lang="ru-RU" smtClean="0"/>
              <a:t>08.04.2012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EF8C-65F9-45C5-ACB9-515F45B6E44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434C-6D50-4645-8193-575D0E815001}" type="datetimeFigureOut">
              <a:rPr lang="ru-RU" smtClean="0"/>
              <a:t>08.04.2012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EF8C-65F9-45C5-ACB9-515F45B6E4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434C-6D50-4645-8193-575D0E815001}" type="datetimeFigureOut">
              <a:rPr lang="ru-RU" smtClean="0"/>
              <a:t>08.04.2012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EF8C-65F9-45C5-ACB9-515F45B6E44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434C-6D50-4645-8193-575D0E815001}" type="datetimeFigureOut">
              <a:rPr lang="ru-RU" smtClean="0"/>
              <a:t>08.04.2012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EF8C-65F9-45C5-ACB9-515F45B6E44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434C-6D50-4645-8193-575D0E815001}" type="datetimeFigureOut">
              <a:rPr lang="ru-RU" smtClean="0"/>
              <a:t>08.04.2012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EF8C-65F9-45C5-ACB9-515F45B6E4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434C-6D50-4645-8193-575D0E815001}" type="datetimeFigureOut">
              <a:rPr lang="ru-RU" smtClean="0"/>
              <a:t>08.04.2012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EF8C-65F9-45C5-ACB9-515F45B6E4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434C-6D50-4645-8193-575D0E815001}" type="datetimeFigureOut">
              <a:rPr lang="ru-RU" smtClean="0"/>
              <a:t>08.04.2012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EF8C-65F9-45C5-ACB9-515F45B6E4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434C-6D50-4645-8193-575D0E815001}" type="datetimeFigureOut">
              <a:rPr lang="ru-RU" smtClean="0"/>
              <a:t>08.04.2012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EF8C-65F9-45C5-ACB9-515F45B6E44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434C-6D50-4645-8193-575D0E815001}" type="datetimeFigureOut">
              <a:rPr lang="ru-RU" smtClean="0"/>
              <a:t>08.04.2012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EF8C-65F9-45C5-ACB9-515F45B6E44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434C-6D50-4645-8193-575D0E815001}" type="datetimeFigureOut">
              <a:rPr lang="ru-RU" smtClean="0"/>
              <a:t>08.04.2012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EF8C-65F9-45C5-ACB9-515F45B6E4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434C-6D50-4645-8193-575D0E815001}" type="datetimeFigureOut">
              <a:rPr lang="ru-RU" smtClean="0"/>
              <a:t>08.04.2012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EF8C-65F9-45C5-ACB9-515F45B6E4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D9434C-6D50-4645-8193-575D0E815001}" type="datetimeFigureOut">
              <a:rPr lang="ru-RU" smtClean="0"/>
              <a:t>08.04.2012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A8EF8C-65F9-45C5-ACB9-515F45B6E44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D9434C-6D50-4645-8193-575D0E815001}" type="datetimeFigureOut">
              <a:rPr lang="ru-RU" smtClean="0"/>
              <a:t>08.04.2012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A8EF8C-65F9-45C5-ACB9-515F45B6E4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D9434C-6D50-4645-8193-575D0E815001}" type="datetimeFigureOut">
              <a:rPr lang="ru-RU" smtClean="0"/>
              <a:t>08.04.2012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A8EF8C-65F9-45C5-ACB9-515F45B6E44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D9434C-6D50-4645-8193-575D0E815001}" type="datetimeFigureOut">
              <a:rPr lang="ru-RU" smtClean="0"/>
              <a:t>08.04.2012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A8EF8C-65F9-45C5-ACB9-515F45B6E4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D9434C-6D50-4645-8193-575D0E815001}" type="datetimeFigureOut">
              <a:rPr lang="ru-RU" smtClean="0"/>
              <a:t>08.04.2012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A8EF8C-65F9-45C5-ACB9-515F45B6E4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D9434C-6D50-4645-8193-575D0E815001}" type="datetimeFigureOut">
              <a:rPr lang="ru-RU" smtClean="0"/>
              <a:t>08.04.2012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A8EF8C-65F9-45C5-ACB9-515F45B6E4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D9434C-6D50-4645-8193-575D0E815001}" type="datetimeFigureOut">
              <a:rPr lang="ru-RU" smtClean="0"/>
              <a:t>08.04.2012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A8EF8C-65F9-45C5-ACB9-515F45B6E44F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434C-6D50-4645-8193-575D0E815001}" type="datetimeFigureOut">
              <a:rPr lang="ru-RU" smtClean="0"/>
              <a:t>08.04.2012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EF8C-65F9-45C5-ACB9-515F45B6E4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D9434C-6D50-4645-8193-575D0E815001}" type="datetimeFigureOut">
              <a:rPr lang="ru-RU" smtClean="0"/>
              <a:t>08.04.2012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A8EF8C-65F9-45C5-ACB9-515F45B6E4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D9434C-6D50-4645-8193-575D0E815001}" type="datetimeFigureOut">
              <a:rPr lang="ru-RU" smtClean="0"/>
              <a:t>08.04.2012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A8EF8C-65F9-45C5-ACB9-515F45B6E44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D9434C-6D50-4645-8193-575D0E815001}" type="datetimeFigureOut">
              <a:rPr lang="ru-RU" smtClean="0"/>
              <a:t>08.04.2012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A8EF8C-65F9-45C5-ACB9-515F45B6E4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D9434C-6D50-4645-8193-575D0E815001}" type="datetimeFigureOut">
              <a:rPr lang="ru-RU" smtClean="0"/>
              <a:t>08.04.2012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A8EF8C-65F9-45C5-ACB9-515F45B6E4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434C-6D50-4645-8193-575D0E815001}" type="datetimeFigureOut">
              <a:rPr lang="ru-RU" smtClean="0"/>
              <a:t>08.04.2012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EF8C-65F9-45C5-ACB9-515F45B6E4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434C-6D50-4645-8193-575D0E815001}" type="datetimeFigureOut">
              <a:rPr lang="ru-RU" smtClean="0"/>
              <a:t>08.04.2012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EF8C-65F9-45C5-ACB9-515F45B6E4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434C-6D50-4645-8193-575D0E815001}" type="datetimeFigureOut">
              <a:rPr lang="ru-RU" smtClean="0"/>
              <a:t>08.04.2012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EF8C-65F9-45C5-ACB9-515F45B6E4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434C-6D50-4645-8193-575D0E815001}" type="datetimeFigureOut">
              <a:rPr lang="ru-RU" smtClean="0"/>
              <a:t>08.04.2012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EF8C-65F9-45C5-ACB9-515F45B6E44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434C-6D50-4645-8193-575D0E815001}" type="datetimeFigureOut">
              <a:rPr lang="ru-RU" smtClean="0"/>
              <a:t>08.04.2012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EF8C-65F9-45C5-ACB9-515F45B6E4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434C-6D50-4645-8193-575D0E815001}" type="datetimeFigureOut">
              <a:rPr lang="ru-RU" smtClean="0"/>
              <a:t>08.04.2012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EF8C-65F9-45C5-ACB9-515F45B6E4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434C-6D50-4645-8193-575D0E815001}" type="datetimeFigureOut">
              <a:rPr lang="ru-RU" smtClean="0"/>
              <a:t>08.04.2012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EF8C-65F9-45C5-ACB9-515F45B6E44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434C-6D50-4645-8193-575D0E815001}" type="datetimeFigureOut">
              <a:rPr lang="ru-RU" smtClean="0"/>
              <a:t>08.04.2012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EF8C-65F9-45C5-ACB9-515F45B6E4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434C-6D50-4645-8193-575D0E815001}" type="datetimeFigureOut">
              <a:rPr lang="ru-RU" smtClean="0"/>
              <a:t>08.04.2012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A8EF8C-65F9-45C5-ACB9-515F45B6E4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434C-6D50-4645-8193-575D0E815001}" type="datetimeFigureOut">
              <a:rPr lang="ru-RU" smtClean="0"/>
              <a:t>08.04.2012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EF8C-65F9-45C5-ACB9-515F45B6E4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434C-6D50-4645-8193-575D0E815001}" type="datetimeFigureOut">
              <a:rPr lang="ru-RU" smtClean="0"/>
              <a:t>08.04.2012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EF8C-65F9-45C5-ACB9-515F45B6E4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434C-6D50-4645-8193-575D0E815001}" type="datetimeFigureOut">
              <a:rPr lang="ru-RU" smtClean="0"/>
              <a:t>08.04.2012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EF8C-65F9-45C5-ACB9-515F45B6E4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208E30-FE31-4815-8DCD-7D50052E27D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5658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1F5FE-C26A-4B94-9642-EEE11161020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7570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A3FC6-58D3-49CD-99DC-583AF500530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5423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BE539D-2B3E-44A2-B87F-47D91956FE7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6527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585D44-FB30-4DDA-BDD5-CF410D630D1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527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434C-6D50-4645-8193-575D0E815001}" type="datetimeFigureOut">
              <a:rPr lang="ru-RU" smtClean="0"/>
              <a:t>08.04.2012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EF8C-65F9-45C5-ACB9-515F45B6E4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05A382-E2C0-4C2A-A8E7-FC7FDBF60C1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2981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14F5F7-5F5D-4DED-81EB-2E9404D590B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644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F718B-8041-4047-9BDC-03CFA70535C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3207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C71C49-1BB1-4E49-8C9C-758A9854BC0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3610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0934C-6612-43A9-ADC2-924D0947F7F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4537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81E1FF-9EB2-4034-89B1-B5EC10C6FD3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304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538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193539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CC66"/>
                </a:buClr>
                <a:buSzPct val="80000"/>
                <a:buFont typeface="Wingdings" pitchFamily="2" charset="2"/>
                <a:buNone/>
              </a:pPr>
              <a:endParaRPr lang="ru-RU" sz="20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3540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CC66"/>
                </a:buClr>
                <a:buSzPct val="80000"/>
                <a:buFont typeface="Wingdings" pitchFamily="2" charset="2"/>
                <a:buNone/>
              </a:pPr>
              <a:endParaRPr lang="ru-RU" sz="20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9354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93542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193543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193544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48C124B-CAE4-4E7A-92EC-DD1083AF8930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9354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4300753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7D1831-ADA3-4C85-89E8-8B8B3641A1C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576254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5CEF9-7CFA-446A-8B8B-3E7024D4AB53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11560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1C2FE-F795-4934-BF75-87A9F1237FC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55116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434C-6D50-4645-8193-575D0E815001}" type="datetimeFigureOut">
              <a:rPr lang="ru-RU" smtClean="0"/>
              <a:t>08.04.2012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EF8C-65F9-45C5-ACB9-515F45B6E4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CAB0F-23CD-496A-8D4B-A1A420045E47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28130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EC9D6-9A8B-4CBF-BE57-5F6F426CF450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855715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2A60F8-D023-4A58-AABC-13946EF2274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354104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635E7-7F57-4D16-AF27-D8D574F2CF07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325945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A4916F-5797-4986-97AE-F2D2BCBD4CBE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08766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FFC8A-1F2E-444C-B582-D727C281D409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84139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ED407C-75CA-4635-8E22-860205C37EE2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825927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8EF4C-9CEB-4271-9EAE-68287EFCC64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6558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D2058-830E-4692-9041-755506B47CB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8059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51198-A9AA-4A34-9917-BEAD3E09D40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2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434C-6D50-4645-8193-575D0E815001}" type="datetimeFigureOut">
              <a:rPr lang="ru-RU" smtClean="0"/>
              <a:t>08.04.2012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EF8C-65F9-45C5-ACB9-515F45B6E4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6B7C1-CD6F-450E-8AAD-6468CF46A30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2678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8FB64-083F-4698-BE9D-0762867F06E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94894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041C-B866-4055-BBD3-B9485FC237B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54793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AE87F-C9DD-4289-A4D5-1F73F0DA85F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3663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F5426-5073-4CB0-8CA0-A88E8EA507F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12928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C5988-7C33-4889-B674-66014DB889E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20553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9C763-F11B-4A2C-A9F9-8447B1C9044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95592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4B939-D8C5-4331-A77A-56BC545B41E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709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EF70D-A61A-4A27-B312-2E76B8A78FE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2849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04318-D14D-4A47-9315-3FE1D6A177C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48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434C-6D50-4645-8193-575D0E815001}" type="datetimeFigureOut">
              <a:rPr lang="ru-RU" smtClean="0"/>
              <a:t>08.04.2012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EF8C-65F9-45C5-ACB9-515F45B6E44F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434C-6D50-4645-8193-575D0E815001}" type="datetimeFigureOut">
              <a:rPr lang="ru-RU" smtClean="0"/>
              <a:t>08.04.2012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EF8C-65F9-45C5-ACB9-515F45B6E44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D9434C-6D50-4645-8193-575D0E815001}" type="datetimeFigureOut">
              <a:rPr lang="ru-RU" smtClean="0"/>
              <a:t>08.04.2012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1A8EF8C-65F9-45C5-ACB9-515F45B6E44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DD9434C-6D50-4645-8193-575D0E815001}" type="datetimeFigureOut">
              <a:rPr lang="ru-RU" smtClean="0"/>
              <a:t>08.04.2012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1A8EF8C-65F9-45C5-ACB9-515F45B6E44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DD9434C-6D50-4645-8193-575D0E815001}" type="datetimeFigureOut">
              <a:rPr lang="ru-RU" smtClean="0"/>
              <a:t>08.04.2012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1A8EF8C-65F9-45C5-ACB9-515F45B6E44F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DD9434C-6D50-4645-8193-575D0E815001}" type="datetimeFigureOut">
              <a:rPr lang="ru-RU" smtClean="0"/>
              <a:t>08.04.2012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C1A8EF8C-65F9-45C5-ACB9-515F45B6E44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BB6882-308E-4B32-ADFC-432B6E40FFA5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07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514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92515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CC66"/>
                </a:buClr>
                <a:buSzPct val="80000"/>
                <a:buFont typeface="Wingdings" pitchFamily="2" charset="2"/>
                <a:buNone/>
              </a:pPr>
              <a:endParaRPr lang="ru-RU" sz="20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2516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CC66"/>
                </a:buClr>
                <a:buSzPct val="80000"/>
                <a:buFont typeface="Wingdings" pitchFamily="2" charset="2"/>
                <a:buNone/>
              </a:pPr>
              <a:endParaRPr lang="ru-RU" sz="20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9251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9251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25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19252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19252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Aft>
                <a:spcPct val="0"/>
              </a:spcAft>
            </a:pPr>
            <a:fld id="{4B33352C-7C27-4CD8-AED3-4A244D25E65E}" type="slidenum">
              <a:rPr lang="ru-RU" smtClean="0">
                <a:solidFill>
                  <a:srgbClr val="FFFFFF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36246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71F4AF-A42F-4396-A947-7274776EE81C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36244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51.xml"/><Relationship Id="rId1" Type="http://schemas.openxmlformats.org/officeDocument/2006/relationships/audio" Target="../media/audio1.wav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2.xml"/><Relationship Id="rId5" Type="http://schemas.openxmlformats.org/officeDocument/2006/relationships/slide" Target="slide10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Каждый день жизни прибавляет частицу мудрости.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17032"/>
            <a:ext cx="252412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203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ru-RU" sz="2800" smtClean="0"/>
          </a:p>
        </p:txBody>
      </p:sp>
      <p:sp>
        <p:nvSpPr>
          <p:cNvPr id="14340" name="WordArt 4"/>
          <p:cNvSpPr>
            <a:spLocks noChangeArrowheads="1" noChangeShapeType="1" noTextEdit="1"/>
          </p:cNvSpPr>
          <p:nvPr/>
        </p:nvSpPr>
        <p:spPr bwMode="auto">
          <a:xfrm>
            <a:off x="395288" y="3087688"/>
            <a:ext cx="7953375" cy="866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kern="10" smtClean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Georgia"/>
              </a:rPr>
              <a:t>СПАСИБО ЗА УРОК!!!</a:t>
            </a:r>
          </a:p>
        </p:txBody>
      </p:sp>
    </p:spTree>
    <p:extLst>
      <p:ext uri="{BB962C8B-B14F-4D97-AF65-F5344CB8AC3E}">
        <p14:creationId xmlns:p14="http://schemas.microsoft.com/office/powerpoint/2010/main" val="670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Смотреть</a:t>
            </a:r>
          </a:p>
          <a:p>
            <a:pPr>
              <a:buFont typeface="Wingdings" pitchFamily="2" charset="2"/>
              <a:buChar char="§"/>
            </a:pPr>
            <a: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Слышать</a:t>
            </a:r>
          </a:p>
          <a:p>
            <a:pPr>
              <a:buFont typeface="Wingdings" pitchFamily="2" charset="2"/>
              <a:buChar char="§"/>
            </a:pPr>
            <a: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Видеть</a:t>
            </a:r>
          </a:p>
          <a:p>
            <a:pPr>
              <a:buFont typeface="Wingdings" pitchFamily="2" charset="2"/>
              <a:buChar char="§"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группа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84984"/>
            <a:ext cx="4114800" cy="2871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974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1" y="1700808"/>
            <a:ext cx="7694240" cy="3814360"/>
          </a:xfrm>
        </p:spPr>
        <p:txBody>
          <a:bodyPr/>
          <a:lstStyle/>
          <a:p>
            <a:pPr algn="l">
              <a:buFont typeface="Wingdings" pitchFamily="2" charset="2"/>
              <a:buChar char="§"/>
            </a:pPr>
            <a:r>
              <a:rPr lang="ru-RU" sz="6600" dirty="0" smtClean="0">
                <a:solidFill>
                  <a:srgbClr val="FF0000"/>
                </a:solidFill>
              </a:rPr>
              <a:t>Ненавидеть</a:t>
            </a:r>
            <a:br>
              <a:rPr lang="ru-RU" sz="6600" dirty="0" smtClean="0">
                <a:solidFill>
                  <a:srgbClr val="FF0000"/>
                </a:solidFill>
              </a:rPr>
            </a:br>
            <a:r>
              <a:rPr lang="ru-RU" sz="6600" dirty="0" smtClean="0">
                <a:solidFill>
                  <a:srgbClr val="FF0000"/>
                </a:solidFill>
              </a:rPr>
              <a:t>Вертеть</a:t>
            </a:r>
            <a:br>
              <a:rPr lang="ru-RU" sz="6600" dirty="0" smtClean="0">
                <a:solidFill>
                  <a:srgbClr val="FF0000"/>
                </a:solidFill>
              </a:rPr>
            </a:br>
            <a:r>
              <a:rPr lang="ru-RU" sz="6600" dirty="0" smtClean="0">
                <a:solidFill>
                  <a:srgbClr val="FF0000"/>
                </a:solidFill>
              </a:rPr>
              <a:t>Держать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1185312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2 группа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178" y="2708920"/>
            <a:ext cx="3084009" cy="344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854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 группа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Дышать</a:t>
            </a:r>
          </a:p>
          <a:p>
            <a: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Терпеть</a:t>
            </a:r>
          </a:p>
          <a:p>
            <a: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Зависеть</a:t>
            </a:r>
          </a:p>
          <a:p>
            <a: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Гнать</a:t>
            </a:r>
            <a:endParaRPr lang="ru-RU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780928"/>
            <a:ext cx="2880320" cy="3285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998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ru-RU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ГЛАГОЛЫ- ИСКЛЮЧЕНИЯ</a:t>
            </a:r>
            <a:endParaRPr lang="ru-RU" b="1" i="1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FFC000"/>
          </a:solidFill>
        </p:spPr>
        <p:txBody>
          <a:bodyPr>
            <a:normAutofit lnSpcReduction="10000"/>
          </a:bodyPr>
          <a:lstStyle/>
          <a:p>
            <a:pPr marL="0" indent="0"/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Гнать, держать, смотреть, видеть, дышать, слышать, ненавидеть, зависеть, терпеть, обидеть, вертеть.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04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66FF"/>
            </a:gs>
            <a:gs pos="50000">
              <a:srgbClr val="99CCFF"/>
            </a:gs>
            <a:gs pos="100000">
              <a:srgbClr val="666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4" name="AutoShape 38"/>
          <p:cNvSpPr>
            <a:spLocks noChangeArrowheads="1"/>
          </p:cNvSpPr>
          <p:nvPr/>
        </p:nvSpPr>
        <p:spPr bwMode="auto">
          <a:xfrm rot="510243">
            <a:off x="465138" y="1665288"/>
            <a:ext cx="2663825" cy="1504950"/>
          </a:xfrm>
          <a:prstGeom prst="cloudCallout">
            <a:avLst>
              <a:gd name="adj1" fmla="val -16060"/>
              <a:gd name="adj2" fmla="val 20745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76" name="AutoShape 40"/>
          <p:cNvSpPr>
            <a:spLocks noChangeArrowheads="1"/>
          </p:cNvSpPr>
          <p:nvPr/>
        </p:nvSpPr>
        <p:spPr bwMode="auto">
          <a:xfrm rot="510243">
            <a:off x="2263775" y="4487863"/>
            <a:ext cx="3024188" cy="1612900"/>
          </a:xfrm>
          <a:prstGeom prst="cloudCallout">
            <a:avLst>
              <a:gd name="adj1" fmla="val -91597"/>
              <a:gd name="adj2" fmla="val 44644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49" name="AutoShape 13"/>
          <p:cNvSpPr>
            <a:spLocks noChangeArrowheads="1"/>
          </p:cNvSpPr>
          <p:nvPr/>
        </p:nvSpPr>
        <p:spPr bwMode="auto">
          <a:xfrm>
            <a:off x="9685338" y="260350"/>
            <a:ext cx="2951162" cy="1873250"/>
          </a:xfrm>
          <a:prstGeom prst="cloudCallout">
            <a:avLst>
              <a:gd name="adj1" fmla="val -51722"/>
              <a:gd name="adj2" fmla="val 28981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14358" name="Picture 22" descr="j04339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0"/>
            <a:ext cx="1008062" cy="10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9" name="Picture 23" descr="j04339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981075"/>
            <a:ext cx="1008063" cy="10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60" name="Picture 24" descr="j04339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060575"/>
            <a:ext cx="1008062" cy="10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61" name="Picture 25" descr="j04339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997200"/>
            <a:ext cx="1008062" cy="10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62" name="Picture 26" descr="j04339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60800"/>
            <a:ext cx="1008063" cy="10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63" name="Picture 27" descr="j04339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797425"/>
            <a:ext cx="1008063" cy="10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64" name="Picture 28" descr="j04339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849938"/>
            <a:ext cx="1008062" cy="10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65" name="Picture 29" descr="j04339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59607">
            <a:off x="8135938" y="5849938"/>
            <a:ext cx="1008062" cy="10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66" name="Picture 30" descr="j04339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49210">
            <a:off x="6732588" y="4941888"/>
            <a:ext cx="1008062" cy="10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67" name="Picture 31" descr="j04339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05796">
            <a:off x="5364162" y="3860801"/>
            <a:ext cx="1008063" cy="10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68" name="Picture 32" descr="j04339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61115">
            <a:off x="4284662" y="2924176"/>
            <a:ext cx="1008063" cy="10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69" name="Picture 33" descr="j04339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81524">
            <a:off x="2916237" y="2060576"/>
            <a:ext cx="1008063" cy="10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70" name="Picture 34" descr="j04339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26024">
            <a:off x="1619251" y="1125537"/>
            <a:ext cx="1008062" cy="10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71" name="Picture 35" descr="j04339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25289">
            <a:off x="323851" y="188912"/>
            <a:ext cx="1008062" cy="10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72" name="AutoShape 36"/>
          <p:cNvSpPr>
            <a:spLocks noChangeArrowheads="1"/>
          </p:cNvSpPr>
          <p:nvPr/>
        </p:nvSpPr>
        <p:spPr bwMode="auto">
          <a:xfrm>
            <a:off x="-2700338" y="4149725"/>
            <a:ext cx="2374900" cy="1800225"/>
          </a:xfrm>
          <a:prstGeom prst="cloudCallout">
            <a:avLst>
              <a:gd name="adj1" fmla="val -67648"/>
              <a:gd name="adj2" fmla="val 31833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75" name="AutoShape 39"/>
          <p:cNvSpPr>
            <a:spLocks noChangeArrowheads="1"/>
          </p:cNvSpPr>
          <p:nvPr/>
        </p:nvSpPr>
        <p:spPr bwMode="auto">
          <a:xfrm rot="510243">
            <a:off x="3630613" y="230188"/>
            <a:ext cx="2736850" cy="1504950"/>
          </a:xfrm>
          <a:prstGeom prst="cloudCallout">
            <a:avLst>
              <a:gd name="adj1" fmla="val -103481"/>
              <a:gd name="adj2" fmla="val -1704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77" name="AutoShape 41"/>
          <p:cNvSpPr>
            <a:spLocks noChangeArrowheads="1"/>
          </p:cNvSpPr>
          <p:nvPr/>
        </p:nvSpPr>
        <p:spPr bwMode="auto">
          <a:xfrm rot="510243">
            <a:off x="5797550" y="2738438"/>
            <a:ext cx="2376488" cy="1144587"/>
          </a:xfrm>
          <a:prstGeom prst="cloudCallout">
            <a:avLst>
              <a:gd name="adj1" fmla="val -127273"/>
              <a:gd name="adj2" fmla="val 42097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50" name="Oval 14"/>
          <p:cNvSpPr>
            <a:spLocks noChangeArrowheads="1"/>
          </p:cNvSpPr>
          <p:nvPr/>
        </p:nvSpPr>
        <p:spPr bwMode="auto">
          <a:xfrm>
            <a:off x="6804025" y="476250"/>
            <a:ext cx="1657350" cy="16557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51" name="Oval 15"/>
          <p:cNvSpPr>
            <a:spLocks noChangeArrowheads="1"/>
          </p:cNvSpPr>
          <p:nvPr/>
        </p:nvSpPr>
        <p:spPr bwMode="auto">
          <a:xfrm>
            <a:off x="3779838" y="2420938"/>
            <a:ext cx="1728787" cy="1727200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14381" name="Picture 45" descr="мед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9388" y="260350"/>
            <a:ext cx="1619250" cy="172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82" name="Picture 46" descr="ёж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1200" y="4149725"/>
            <a:ext cx="1341437" cy="169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84" name="AutoShape 48"/>
          <p:cNvSpPr>
            <a:spLocks noChangeArrowheads="1"/>
          </p:cNvSpPr>
          <p:nvPr/>
        </p:nvSpPr>
        <p:spPr bwMode="auto">
          <a:xfrm>
            <a:off x="2700338" y="2205038"/>
            <a:ext cx="4764087" cy="2876550"/>
          </a:xfrm>
          <a:prstGeom prst="cloudCallout">
            <a:avLst>
              <a:gd name="adj1" fmla="val -95833"/>
              <a:gd name="adj2" fmla="val 23255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14383" name="Picture 47" descr="ёж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83351">
            <a:off x="3492500" y="2781300"/>
            <a:ext cx="1341438" cy="169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85" name="Picture 49" descr="мед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349500"/>
            <a:ext cx="1955800" cy="208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86" name="обл1722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обл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638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93" name="Picture 57" descr="2493def5ff6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20"/>
          <a:stretch>
            <a:fillRect/>
          </a:stretch>
        </p:blipFill>
        <p:spPr bwMode="auto">
          <a:xfrm rot="-1167255">
            <a:off x="1747838" y="2579688"/>
            <a:ext cx="2162175" cy="295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94" name="Picture 58" descr="2493def5ff6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52"/>
          <a:stretch>
            <a:fillRect/>
          </a:stretch>
        </p:blipFill>
        <p:spPr bwMode="auto">
          <a:xfrm rot="-1167255">
            <a:off x="3135313" y="4232275"/>
            <a:ext cx="1644650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95" name="Picture 59" descr="2493def5ff6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43"/>
          <a:stretch>
            <a:fillRect/>
          </a:stretch>
        </p:blipFill>
        <p:spPr bwMode="auto">
          <a:xfrm rot="1368888" flipH="1">
            <a:off x="4059238" y="4233863"/>
            <a:ext cx="1714500" cy="230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96" name="Picture 60" descr="2493def5ff6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90"/>
          <a:stretch>
            <a:fillRect/>
          </a:stretch>
        </p:blipFill>
        <p:spPr bwMode="auto">
          <a:xfrm rot="1491115">
            <a:off x="6048375" y="2660650"/>
            <a:ext cx="2476500" cy="345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97" name="Picture 61" descr="2493def5ff6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47"/>
          <a:stretch>
            <a:fillRect/>
          </a:stretch>
        </p:blipFill>
        <p:spPr bwMode="auto">
          <a:xfrm rot="538294">
            <a:off x="5662613" y="4437063"/>
            <a:ext cx="1265237" cy="187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98" name="Picture 62" descr="2493def5ff6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56815">
            <a:off x="4284663" y="1844675"/>
            <a:ext cx="1265237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12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3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122" presetID="7" presetClass="path" presetSubtype="0" repeatCount="3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5E-6 0.54537 L -0.63369 0.54537 L -0.63369 -3.7037E-6 L 5E-6 -3.7037E-6 Z " pathEditMode="relative" rAng="5400000" ptsTypes="FFFFF">
                                      <p:cBhvr>
                                        <p:cTn id="123" dur="2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84" y="2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12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29" presetID="35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136" presetID="4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239 0.33587 L -0.17396 -0.06227 C -0.11093 -0.15186 -0.01701 -0.19954 0.08056 -0.19954 C 0.19236 -0.19954 0.28177 -0.15186 0.34479 -0.06227 L 0.64584 0.33587 " pathEditMode="relative" rAng="0" ptsTypes="FffFF">
                                      <p:cBhvr>
                                        <p:cTn id="137" dur="3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3" y="-2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1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0" fill="hold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0" fill="hold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57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49 -0.02871 L 0.13264 -0.01667 C 0.15799 -0.01482 0.18681 0.00162 0.21215 0.02778 C 0.2408 0.05741 0.25886 0.08935 0.26615 0.12153 L 0.30417 0.26898 " pathEditMode="relative" rAng="2270933" ptsTypes="FffFF">
                                      <p:cBhvr>
                                        <p:cTn id="158" dur="20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31" y="1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60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49 0.01065 L -0.03125 0.15347 C -0.04149 0.18333 -0.06441 0.2169 -0.09184 0.24305 C -0.12326 0.27338 -0.15243 0.28842 -0.17812 0.2919 L -0.29635 0.31088 " pathEditMode="relative" rAng="8679121" ptsTypes="FffFF">
                                      <p:cBhvr>
                                        <p:cTn id="161" dur="20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94" y="1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163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0.01343 L -0.09878 -0.025 C -0.11875 -0.03264 -0.14028 -0.05324 -0.15885 -0.08078 C -0.18003 -0.11203 -0.19184 -0.1412 -0.19566 -0.16898 L -0.21319 -0.29629 " pathEditMode="relative" rAng="2888534" ptsTypes="FffFF">
                                      <p:cBhvr>
                                        <p:cTn id="164" dur="20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99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166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0.04566 -0.1199 C 0.05521 -0.14652 0.07482 -0.17268 0.09896 -0.19236 C 0.12639 -0.21481 0.15191 -0.22546 0.17361 -0.22477 L 0.27448 -0.22662 " pathEditMode="relative" rAng="-1901190" ptsTypes="FffFF">
                                      <p:cBhvr>
                                        <p:cTn id="167" dur="20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-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169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0" dur="2000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2000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174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1000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179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3000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3000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184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3000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3000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4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595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14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14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60500"/>
                            </p:stCondLst>
                            <p:childTnLst>
                              <p:par>
                                <p:cTn id="20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1000" fill="hold"/>
                                        <p:tgtEl>
                                          <p:spTgt spid="14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1000" fill="hold"/>
                                        <p:tgtEl>
                                          <p:spTgt spid="14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14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1000" fill="hold"/>
                                        <p:tgtEl>
                                          <p:spTgt spid="14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1000" fill="hold"/>
                                        <p:tgtEl>
                                          <p:spTgt spid="14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1000" fill="hold"/>
                                        <p:tgtEl>
                                          <p:spTgt spid="14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 nodeType="afterGroup">
                            <p:stCondLst>
                              <p:cond delay="61500"/>
                            </p:stCondLst>
                            <p:childTnLst>
                              <p:par>
                                <p:cTn id="2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14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14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62000"/>
                            </p:stCondLst>
                            <p:childTnLst>
                              <p:par>
                                <p:cTn id="22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14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14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86"/>
                </p:tgtEl>
              </p:cMediaNode>
            </p:audio>
          </p:childTnLst>
        </p:cTn>
      </p:par>
    </p:tnLst>
    <p:bldLst>
      <p:bldP spid="14374" grpId="0" animBg="1"/>
      <p:bldP spid="14374" grpId="1" animBg="1"/>
      <p:bldP spid="14376" grpId="0" animBg="1"/>
      <p:bldP spid="14376" grpId="1" animBg="1"/>
      <p:bldP spid="14349" grpId="0" animBg="1"/>
      <p:bldP spid="14372" grpId="0" animBg="1"/>
      <p:bldP spid="14375" grpId="0" animBg="1"/>
      <p:bldP spid="14375" grpId="1" animBg="1"/>
      <p:bldP spid="14377" grpId="0" animBg="1"/>
      <p:bldP spid="14377" grpId="1" animBg="1"/>
      <p:bldP spid="14350" grpId="0" animBg="1"/>
      <p:bldP spid="14350" grpId="1" animBg="1"/>
      <p:bldP spid="14350" grpId="2" animBg="1"/>
      <p:bldP spid="14351" grpId="0" animBg="1"/>
      <p:bldP spid="14351" grpId="1" animBg="1"/>
      <p:bldP spid="1438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825" y="0"/>
            <a:ext cx="93948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15888"/>
            <a:ext cx="384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3276600" y="447675"/>
            <a:ext cx="24479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smtClean="0">
                <a:solidFill>
                  <a:srgbClr val="000000"/>
                </a:solidFill>
              </a:rPr>
              <a:t>ГЛАГОЛ</a:t>
            </a:r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4400550" y="1236663"/>
            <a:ext cx="3987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000000"/>
                </a:solidFill>
              </a:rPr>
              <a:t>II </a:t>
            </a:r>
            <a:r>
              <a:rPr lang="ru-RU" sz="3200" b="1" smtClean="0">
                <a:solidFill>
                  <a:srgbClr val="000000"/>
                </a:solidFill>
              </a:rPr>
              <a:t>СПРЯЖЕНИЕ</a:t>
            </a:r>
          </a:p>
        </p:txBody>
      </p:sp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-828675" y="1230313"/>
            <a:ext cx="66246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smtClean="0">
                <a:solidFill>
                  <a:srgbClr val="000000"/>
                </a:solidFill>
              </a:rPr>
              <a:t>I </a:t>
            </a:r>
            <a:r>
              <a:rPr lang="ru-RU" sz="3200" b="1" smtClean="0">
                <a:solidFill>
                  <a:srgbClr val="000000"/>
                </a:solidFill>
              </a:rPr>
              <a:t>СПРЯЖЕНИЕ</a:t>
            </a:r>
            <a:r>
              <a:rPr lang="ru-RU" sz="200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9404" name="Rectangle 12"/>
          <p:cNvSpPr>
            <a:spLocks noChangeArrowheads="1"/>
          </p:cNvSpPr>
          <p:nvPr/>
        </p:nvSpPr>
        <p:spPr bwMode="auto">
          <a:xfrm>
            <a:off x="1116013" y="2082800"/>
            <a:ext cx="25923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65000"/>
              <a:buFont typeface="Wingdings" pitchFamily="2" charset="2"/>
              <a:buNone/>
            </a:pPr>
            <a:r>
              <a:rPr lang="ru-RU" sz="2800" b="1" smtClean="0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4" action="ppaction://hlinksldjump"/>
              </a:rPr>
              <a:t>ОСТАЛЬНЫЕ</a:t>
            </a:r>
            <a:endParaRPr lang="ru-RU" sz="2800" b="1" smtClean="0">
              <a:solidFill>
                <a:srgbClr val="66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9407" name="Rectangle 15"/>
          <p:cNvSpPr>
            <a:spLocks noChangeArrowheads="1"/>
          </p:cNvSpPr>
          <p:nvPr/>
        </p:nvSpPr>
        <p:spPr bwMode="auto">
          <a:xfrm>
            <a:off x="5651500" y="1571625"/>
            <a:ext cx="12255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b="1" smtClean="0">
              <a:solidFill>
                <a:srgbClr val="66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smtClean="0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-ИТЬ</a:t>
            </a:r>
          </a:p>
        </p:txBody>
      </p:sp>
      <p:sp>
        <p:nvSpPr>
          <p:cNvPr id="59408" name="Rectangle 16"/>
          <p:cNvSpPr>
            <a:spLocks noChangeArrowheads="1"/>
          </p:cNvSpPr>
          <p:nvPr/>
        </p:nvSpPr>
        <p:spPr bwMode="auto">
          <a:xfrm>
            <a:off x="4356100" y="2657475"/>
            <a:ext cx="3455988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5" action="ppaction://hlinksldjump"/>
              </a:rPr>
              <a:t>C</a:t>
            </a:r>
            <a:r>
              <a:rPr lang="ru-RU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5" action="ppaction://hlinksldjump"/>
              </a:rPr>
              <a:t>мотреть, обидеть,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5" action="ppaction://hlinksldjump"/>
              </a:rPr>
              <a:t>c</a:t>
            </a:r>
            <a:r>
              <a:rPr lang="ru-RU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" action="ppaction://noaction"/>
              </a:rPr>
              <a:t>лышать, видеть, ненавидеть,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" action="ppaction://noaction"/>
              </a:rPr>
              <a:t>гнать, держать, дышать, вертеть,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" action="ppaction://noaction"/>
              </a:rPr>
              <a:t>и зависеть, и  терпеть.</a:t>
            </a:r>
            <a:endParaRPr lang="ru-RU" sz="2800" b="1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9409" name="Rectangle 17"/>
          <p:cNvSpPr>
            <a:spLocks noChangeArrowheads="1"/>
          </p:cNvSpPr>
          <p:nvPr/>
        </p:nvSpPr>
        <p:spPr bwMode="auto">
          <a:xfrm>
            <a:off x="1116013" y="2416175"/>
            <a:ext cx="190817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800" b="1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" action="ppaction://noaction"/>
              </a:rPr>
              <a:t>Брить, стелить</a:t>
            </a:r>
            <a:endParaRPr lang="ru-RU" sz="2800" b="1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9410" name="Rectangle 18"/>
          <p:cNvSpPr>
            <a:spLocks noChangeArrowheads="1"/>
          </p:cNvSpPr>
          <p:nvPr/>
        </p:nvSpPr>
        <p:spPr bwMode="auto">
          <a:xfrm>
            <a:off x="4140200" y="2205038"/>
            <a:ext cx="784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smtClean="0">
                <a:solidFill>
                  <a:srgbClr val="000000"/>
                </a:solidFill>
              </a:rPr>
              <a:t>Н. ф</a:t>
            </a:r>
            <a:r>
              <a:rPr lang="ru-RU" sz="20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8870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9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9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9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9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9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9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9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9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9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9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9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9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9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9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9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9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9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9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9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9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9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9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9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9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9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9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9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94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94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94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94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94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94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94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94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94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9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9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9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533456" cy="492972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Дареному коню в зубы не     смотр…т.</a:t>
            </a:r>
          </a:p>
          <a:p>
            <a:pPr>
              <a:buFont typeface="Wingdings" pitchFamily="2" charset="2"/>
              <a:buChar char="v"/>
            </a:pP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 двумя зайцами погон…</a:t>
            </a:r>
            <a:r>
              <a:rPr lang="ru-RU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шься</a:t>
            </a: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-ни одного не пойма…</a:t>
            </a:r>
            <a:r>
              <a:rPr lang="ru-RU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шь</a:t>
            </a: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Солнце, как родная матушка, никогда не обид…т.</a:t>
            </a:r>
          </a:p>
          <a:p>
            <a:pPr>
              <a:buFont typeface="Wingdings" pitchFamily="2" charset="2"/>
              <a:buChar char="v"/>
            </a:pP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 та рука плоха, что </a:t>
            </a:r>
            <a:r>
              <a:rPr lang="ru-RU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держ</a:t>
            </a: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…т свое, а </a:t>
            </a:r>
            <a:r>
              <a:rPr lang="ru-RU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та,что</a:t>
            </a: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тян</a:t>
            </a: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…т чужое.</a:t>
            </a:r>
          </a:p>
          <a:p>
            <a:pPr>
              <a:buFont typeface="Wingdings" pitchFamily="2" charset="2"/>
              <a:buChar char="v"/>
            </a:pP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Охотник </a:t>
            </a:r>
            <a:r>
              <a:rPr lang="ru-RU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слыш</a:t>
            </a: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…т, как лес </a:t>
            </a:r>
            <a:r>
              <a:rPr lang="ru-RU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дыш</a:t>
            </a: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…т. 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97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hlinkClick r:id="" action="ppaction://noaction"/>
              </a:rPr>
              <a:t>1. </a:t>
            </a:r>
            <a:r>
              <a:rPr lang="ru-RU" sz="3600" dirty="0">
                <a:hlinkClick r:id="" action="ppaction://noaction"/>
              </a:rPr>
              <a:t>Выучить глаголы-исключения.</a:t>
            </a:r>
          </a:p>
          <a:p>
            <a:r>
              <a:rPr lang="ru-RU" sz="3600" dirty="0">
                <a:hlinkClick r:id="" action="ppaction://noaction"/>
              </a:rPr>
              <a:t>2. Упражнение 480</a:t>
            </a:r>
          </a:p>
          <a:p>
            <a:r>
              <a:rPr lang="ru-RU" sz="3600" dirty="0">
                <a:hlinkClick r:id="" action="ppaction://noaction"/>
              </a:rPr>
              <a:t>3. Нарисовать рисунок, который поможет вам запомнить глаголы исключения (по желанию).</a:t>
            </a:r>
            <a:endParaRPr lang="ru-RU" sz="3600" dirty="0"/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Домашнее задание</a:t>
            </a:r>
          </a:p>
        </p:txBody>
      </p:sp>
    </p:spTree>
    <p:extLst>
      <p:ext uri="{BB962C8B-B14F-4D97-AF65-F5344CB8AC3E}">
        <p14:creationId xmlns:p14="http://schemas.microsoft.com/office/powerpoint/2010/main" val="2125952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81000" marR="0" indent="-3810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80000"/>
          <a:buFont typeface="Wingdings" pitchFamily="2" charset="2"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81000" marR="0" indent="-3810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80000"/>
          <a:buFont typeface="Wingdings" pitchFamily="2" charset="2"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131</TotalTime>
  <Words>162</Words>
  <Application>Microsoft Office PowerPoint</Application>
  <PresentationFormat>Экран (4:3)</PresentationFormat>
  <Paragraphs>37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Волна</vt:lpstr>
      <vt:lpstr>Воздушный поток</vt:lpstr>
      <vt:lpstr>Солнцестояние</vt:lpstr>
      <vt:lpstr>Углы</vt:lpstr>
      <vt:lpstr>Оформление по умолчанию</vt:lpstr>
      <vt:lpstr>Разрез</vt:lpstr>
      <vt:lpstr>Океан</vt:lpstr>
      <vt:lpstr>Каждый день жизни прибавляет частицу мудрости.</vt:lpstr>
      <vt:lpstr>1 группа </vt:lpstr>
      <vt:lpstr>Ненавидеть Вертеть Держать</vt:lpstr>
      <vt:lpstr>З группа</vt:lpstr>
      <vt:lpstr>ГЛАГОЛЫ- ИСКЛЮЧЕНИЯ</vt:lpstr>
      <vt:lpstr>Презентация PowerPoint</vt:lpstr>
      <vt:lpstr>Презентация PowerPoint</vt:lpstr>
      <vt:lpstr>Презентация PowerPoint</vt:lpstr>
      <vt:lpstr>Домашнее задание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КАЖДЫЙ ДЕНЬ ЖИЗНИ ПРИБАВЛЯЕТ ЧАСТИЦУ МУДРОСТИ</dc:title>
  <dc:creator>User</dc:creator>
  <cp:lastModifiedBy>User</cp:lastModifiedBy>
  <cp:revision>10</cp:revision>
  <dcterms:created xsi:type="dcterms:W3CDTF">2012-04-08T16:45:01Z</dcterms:created>
  <dcterms:modified xsi:type="dcterms:W3CDTF">2012-04-08T18:57:03Z</dcterms:modified>
</cp:coreProperties>
</file>