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8228-2417-4886-ABFE-4BA949E9EF92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8760C-A300-4C65-8719-ABD594E02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8760C-A300-4C65-8719-ABD594E028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Знаки препинания в предложениях с однородными членами</a:t>
            </a:r>
            <a:endParaRPr lang="ru-RU" sz="54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914400" y="3933056"/>
            <a:ext cx="8229600" cy="345301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14400" y="4725144"/>
            <a:ext cx="8229600" cy="273630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ГБОУ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СОШ «</a:t>
            </a:r>
            <a:r>
              <a:rPr lang="ru-RU" sz="2400" dirty="0" smtClean="0"/>
              <a:t>Школа надомного обучения»№371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400" dirty="0" smtClean="0"/>
              <a:t>г</a:t>
            </a:r>
            <a:r>
              <a:rPr lang="ru-RU" sz="2400" noProof="0" dirty="0" smtClean="0"/>
              <a:t>.Москва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400" dirty="0" smtClean="0"/>
              <a:t>у</a:t>
            </a:r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читель русского языка и литературы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400" dirty="0" err="1" smtClean="0"/>
              <a:t>Хаштырова</a:t>
            </a:r>
            <a:r>
              <a:rPr lang="ru-RU" sz="2400" dirty="0" smtClean="0"/>
              <a:t> Хава </a:t>
            </a:r>
            <a:r>
              <a:rPr lang="ru-RU" sz="2400" dirty="0" err="1" smtClean="0"/>
              <a:t>Магомет-Тагировна</a:t>
            </a:r>
            <a:endParaRPr kumimoji="0" lang="ru-RU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>
                <a:solidFill>
                  <a:srgbClr val="00B0F0"/>
                </a:solidFill>
              </a:rPr>
              <a:t>Однородные члены предложения </a:t>
            </a:r>
            <a:r>
              <a:rPr lang="ru-RU" sz="3600" dirty="0" smtClean="0"/>
              <a:t>– это такие члены предложения , которые отвечают на один и тот же вопрос, относится к одному и тому же слову и соединяется союзами .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Переставить слова таким образом, чтобы получились предложения с однородными членами 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284984"/>
            <a:ext cx="8229600" cy="2895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Ласточки в грачи осенью жаворонки теплые края улетают.</a:t>
            </a:r>
          </a:p>
          <a:p>
            <a:r>
              <a:rPr lang="ru-RU" sz="3200" dirty="0" smtClean="0"/>
              <a:t>Клумбе росли на цветы тюльпаны красивые розы незабудки .</a:t>
            </a:r>
          </a:p>
          <a:p>
            <a:r>
              <a:rPr lang="ru-RU" sz="3200" dirty="0" smtClean="0"/>
              <a:t>Я обезьяна зоопарке вчера в тигра льва видел.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5"/>
          <a:ext cx="8229600" cy="4192298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114800"/>
                <a:gridCol w="4114800"/>
              </a:tblGrid>
              <a:tr h="12603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Запятая между однородными </a:t>
                      </a:r>
                      <a:r>
                        <a:rPr lang="ru-RU" sz="2800" baseline="0" dirty="0" smtClean="0"/>
                        <a:t> членами 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7045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ставится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не</a:t>
                      </a:r>
                      <a:r>
                        <a:rPr lang="ru-RU" sz="2000" baseline="0" dirty="0" smtClean="0"/>
                        <a:t> ставится</a:t>
                      </a:r>
                      <a:endParaRPr lang="ru-RU" sz="2000" dirty="0"/>
                    </a:p>
                  </a:txBody>
                  <a:tcPr/>
                </a:tc>
              </a:tr>
              <a:tr h="197488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Если однородные члены</a:t>
                      </a:r>
                      <a:r>
                        <a:rPr lang="ru-RU" sz="2400" baseline="0" dirty="0" smtClean="0"/>
                        <a:t> не соединены союзами.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Если однородные члены соединены союзами  </a:t>
                      </a:r>
                      <a:r>
                        <a:rPr lang="ru-RU" sz="2400" i="1" baseline="0" dirty="0" smtClean="0"/>
                        <a:t>а , но.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Если однородные</a:t>
                      </a:r>
                      <a:r>
                        <a:rPr lang="ru-RU" sz="2400" baseline="0" dirty="0" smtClean="0"/>
                        <a:t> члены соединены союзом </a:t>
                      </a:r>
                      <a:r>
                        <a:rPr lang="ru-RU" sz="2400" i="1" baseline="0" dirty="0" smtClean="0"/>
                        <a:t>и .  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6948264" cy="2808312"/>
          </a:xfrm>
        </p:spPr>
        <p:txBody>
          <a:bodyPr/>
          <a:lstStyle/>
          <a:p>
            <a:r>
              <a:rPr lang="ru-RU" sz="3200" dirty="0" smtClean="0"/>
              <a:t>Ребята купались, загорали .</a:t>
            </a:r>
          </a:p>
          <a:p>
            <a:r>
              <a:rPr lang="ru-RU" sz="3200" dirty="0" smtClean="0"/>
              <a:t>Ребята не купались , а загорали .</a:t>
            </a:r>
          </a:p>
          <a:p>
            <a:r>
              <a:rPr lang="ru-RU" sz="3200" dirty="0" smtClean="0"/>
              <a:t>Ребята купались , но не загорали .</a:t>
            </a:r>
          </a:p>
          <a:p>
            <a:r>
              <a:rPr lang="ru-RU" sz="3200" dirty="0" smtClean="0"/>
              <a:t>Ребята купались и загорали .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020272" y="285293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92280" y="350100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92280" y="407707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24328" y="2276872"/>
            <a:ext cx="288032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308304" y="2204864"/>
            <a:ext cx="288032" cy="5040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380312" y="2852936"/>
            <a:ext cx="288032" cy="5040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380312" y="3501008"/>
            <a:ext cx="288032" cy="5040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 flipH="1">
            <a:off x="7596336" y="2996952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956376" y="2852936"/>
            <a:ext cx="288032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20272" y="227687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flipH="1">
            <a:off x="7524328" y="3429000"/>
            <a:ext cx="64807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244408" y="350100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 flipH="1">
            <a:off x="7596336" y="4149080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956376" y="407707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5808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Разделить на две группы :те, в которых между однородными членами ставится запятая и те, в которых не ставится.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2823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Он учится хорошо но не отлично.</a:t>
            </a:r>
          </a:p>
          <a:p>
            <a:pPr>
              <a:buNone/>
            </a:pPr>
            <a:r>
              <a:rPr lang="ru-RU" sz="2800" dirty="0" smtClean="0"/>
              <a:t>Зимой солнце светит но не греет.</a:t>
            </a:r>
          </a:p>
          <a:p>
            <a:pPr>
              <a:buNone/>
            </a:pPr>
            <a:r>
              <a:rPr lang="ru-RU" sz="2800" dirty="0" smtClean="0"/>
              <a:t>На улице ветер сильный и холодный.</a:t>
            </a:r>
          </a:p>
          <a:p>
            <a:pPr>
              <a:buNone/>
            </a:pPr>
            <a:r>
              <a:rPr lang="ru-RU" sz="2800" dirty="0" smtClean="0"/>
              <a:t>Океан большой глубокий холодный.</a:t>
            </a:r>
          </a:p>
          <a:p>
            <a:pPr>
              <a:buNone/>
            </a:pPr>
            <a:r>
              <a:rPr lang="ru-RU" sz="2800" dirty="0" smtClean="0"/>
              <a:t>Дети ходили в лес за грибами и ягодами.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Физминутка</a:t>
            </a:r>
            <a:r>
              <a:rPr lang="ru-RU" dirty="0" smtClean="0"/>
              <a:t>!!!</a:t>
            </a:r>
            <a:endParaRPr lang="ru-RU" dirty="0"/>
          </a:p>
        </p:txBody>
      </p:sp>
      <p:pic>
        <p:nvPicPr>
          <p:cNvPr id="14338" name="Picture 2" descr="http://image.tsn.ua/media/images/original/May2008/64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571500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800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упражнение   203 </a:t>
            </a:r>
            <a:br>
              <a:rPr lang="ru-RU" sz="2800" dirty="0" smtClean="0"/>
            </a:br>
            <a:r>
              <a:rPr lang="ru-RU" sz="2800" dirty="0" smtClean="0"/>
              <a:t>Составьте по рисунку (см. с. 73) три предложения с однородными членами. Чтобы выполнить это задание ,рассмотрите : кто сидит за столом? Какая посуда стоит на столе? Чем хозяйка угощает гостей? </a:t>
            </a:r>
            <a:endParaRPr lang="ru-RU" sz="2800" dirty="0"/>
          </a:p>
        </p:txBody>
      </p:sp>
      <p:pic>
        <p:nvPicPr>
          <p:cNvPr id="1026" name="Picture 2" descr="C:\Users\User\Desktop\IMG_13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8280920" cy="3337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dirty="0" smtClean="0"/>
              <a:t>Продолжите предложения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Однородные члены предложения отвечают …</a:t>
            </a:r>
          </a:p>
          <a:p>
            <a:r>
              <a:rPr lang="ru-RU" sz="3200" dirty="0" smtClean="0"/>
              <a:t>Однородные члены предложения являются…</a:t>
            </a:r>
          </a:p>
          <a:p>
            <a:r>
              <a:rPr lang="ru-RU" sz="3200" dirty="0" smtClean="0"/>
              <a:t>Однородные члены предложения выражены…</a:t>
            </a:r>
          </a:p>
          <a:p>
            <a:r>
              <a:rPr lang="ru-RU" sz="3200" dirty="0" smtClean="0"/>
              <a:t>Однородные члены предложения относятся…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246</Words>
  <Application>Microsoft Office PowerPoint</Application>
  <PresentationFormat>Экран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Знаки препинания в предложениях с однородными членами</vt:lpstr>
      <vt:lpstr>Слайд 2</vt:lpstr>
      <vt:lpstr>Переставить слова таким образом, чтобы получились предложения с однородными членами .</vt:lpstr>
      <vt:lpstr>Слайд 4</vt:lpstr>
      <vt:lpstr>Слайд 5</vt:lpstr>
      <vt:lpstr>Разделить на две группы :те, в которых между однородными членами ставится запятая и те, в которых не ставится.</vt:lpstr>
      <vt:lpstr>Физминутка!!!</vt:lpstr>
      <vt:lpstr>упражнение   203  Составьте по рисунку (см. с. 73) три предложения с однородными членами. Чтобы выполнить это задание ,рассмотрите : кто сидит за столом? Какая посуда стоит на столе? Чем хозяйка угощает гостей? </vt:lpstr>
      <vt:lpstr>Продолжите предложения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в предложениях с однородными членами</dc:title>
  <dc:creator>Zarema</dc:creator>
  <cp:lastModifiedBy>Владелец</cp:lastModifiedBy>
  <cp:revision>8</cp:revision>
  <dcterms:created xsi:type="dcterms:W3CDTF">2013-01-29T17:20:50Z</dcterms:created>
  <dcterms:modified xsi:type="dcterms:W3CDTF">2013-01-30T19:54:06Z</dcterms:modified>
</cp:coreProperties>
</file>