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4" r:id="rId3"/>
    <p:sldId id="295" r:id="rId4"/>
    <p:sldId id="296" r:id="rId5"/>
    <p:sldId id="297" r:id="rId6"/>
    <p:sldId id="298" r:id="rId7"/>
    <p:sldId id="256" r:id="rId8"/>
    <p:sldId id="277" r:id="rId9"/>
    <p:sldId id="299" r:id="rId10"/>
    <p:sldId id="300" r:id="rId11"/>
    <p:sldId id="290" r:id="rId12"/>
    <p:sldId id="301" r:id="rId13"/>
    <p:sldId id="302" r:id="rId14"/>
    <p:sldId id="304" r:id="rId15"/>
    <p:sldId id="274" r:id="rId16"/>
    <p:sldId id="257" r:id="rId17"/>
    <p:sldId id="276" r:id="rId18"/>
    <p:sldId id="275" r:id="rId19"/>
    <p:sldId id="272" r:id="rId20"/>
    <p:sldId id="278" r:id="rId21"/>
    <p:sldId id="279" r:id="rId22"/>
    <p:sldId id="286" r:id="rId23"/>
    <p:sldId id="280" r:id="rId24"/>
    <p:sldId id="282" r:id="rId25"/>
    <p:sldId id="281" r:id="rId26"/>
    <p:sldId id="283" r:id="rId27"/>
    <p:sldId id="306" r:id="rId28"/>
    <p:sldId id="284" r:id="rId29"/>
    <p:sldId id="285" r:id="rId30"/>
    <p:sldId id="287" r:id="rId31"/>
    <p:sldId id="288" r:id="rId32"/>
    <p:sldId id="270" r:id="rId33"/>
    <p:sldId id="30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50021"/>
    <a:srgbClr val="FF33CC"/>
    <a:srgbClr val="FF9999"/>
    <a:srgbClr val="FFFF99"/>
    <a:srgbClr val="CC00FF"/>
    <a:srgbClr val="CC3300"/>
    <a:srgbClr val="FF9933"/>
    <a:srgbClr val="FF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67" autoAdjust="0"/>
    <p:restoredTop sz="86387" autoAdjust="0"/>
  </p:normalViewPr>
  <p:slideViewPr>
    <p:cSldViewPr>
      <p:cViewPr>
        <p:scale>
          <a:sx n="50" d="100"/>
          <a:sy n="50" d="100"/>
        </p:scale>
        <p:origin x="-2238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58359-200B-4FC7-96D7-2C598E274A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FAC5B-8F12-48FE-A664-AE42B233A5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C98C4-BB0A-41FE-9A6C-DCDA2B0CC4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77C910-819E-4059-A7FF-CD4ED72AAA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AE2E5-06E3-4497-B6A3-068D4F89AF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1E72B-423B-43CC-A284-16016EDC06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E8B6D-9644-44E6-90A1-142EEC510E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E38BF-AA19-4BDA-B76A-33B8E3EAAE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D0F23-C56F-46EB-A0F2-545EDB2C94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C5C98-529C-4019-B385-EF88C8D289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26C63-00EA-4C0E-922F-86FE856AFA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7DEAB-240B-4579-910A-91638DD52C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99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45F872-D994-4EE7-BB9A-EDC5F04B81F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Barbariki-Chto_takoe_dobrota-spaces_ru.3gp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60648"/>
            <a:ext cx="6584776" cy="1008112"/>
          </a:xfrm>
        </p:spPr>
        <p:txBody>
          <a:bodyPr/>
          <a:lstStyle/>
          <a:p>
            <a:r>
              <a:rPr lang="ru-RU" sz="3600" dirty="0" smtClean="0">
                <a:solidFill>
                  <a:srgbClr val="A50021"/>
                </a:solidFill>
                <a:latin typeface="Arial Black" pitchFamily="34" charset="0"/>
              </a:rPr>
              <a:t>«Что такое доброта?»</a:t>
            </a:r>
            <a:endParaRPr lang="ru-RU" sz="3600" dirty="0">
              <a:solidFill>
                <a:srgbClr val="A50021"/>
              </a:solidFill>
              <a:latin typeface="Arial Black" pitchFamily="34" charset="0"/>
            </a:endParaRPr>
          </a:p>
        </p:txBody>
      </p:sp>
      <p:pic>
        <p:nvPicPr>
          <p:cNvPr id="6" name="Picture 2" descr="http://im2-tub-ru.yandex.net/i?id=479031313-42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1484784"/>
            <a:ext cx="8601596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giffun.ru/_ph/10/2/98731714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3578"/>
            <a:ext cx="6804422" cy="6804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183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748464" cy="2160240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	«Добро» - </a:t>
            </a:r>
            <a:r>
              <a:rPr lang="ru-RU" sz="4000" dirty="0" smtClean="0">
                <a:solidFill>
                  <a:srgbClr val="A50021"/>
                </a:solidFill>
                <a:latin typeface="Arial Black" pitchFamily="34" charset="0"/>
              </a:rPr>
              <a:t>это </a:t>
            </a:r>
            <a:r>
              <a:rPr lang="ru-RU" sz="4000" smtClean="0">
                <a:solidFill>
                  <a:srgbClr val="A50021"/>
                </a:solidFill>
                <a:latin typeface="Arial Black" pitchFamily="34" charset="0"/>
              </a:rPr>
              <a:t>всё                                       положительно, </a:t>
            </a:r>
            <a:r>
              <a:rPr lang="ru-RU" sz="4000" dirty="0" smtClean="0">
                <a:solidFill>
                  <a:srgbClr val="A50021"/>
                </a:solidFill>
                <a:latin typeface="Arial Black" pitchFamily="34" charset="0"/>
              </a:rPr>
              <a:t>хорошее, полезное. </a:t>
            </a:r>
            <a:endParaRPr lang="ru-RU" sz="4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A5002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1026" name="Picture 2" descr="C:\Users\1\Desktop\0a255865313b4ebca8a1d5ef7d3560a0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19464" y="2017440"/>
            <a:ext cx="482453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Dcy;&amp;ocy;&amp;bcy;&amp;rcy;&amp;ocy;&amp;iecy; &amp;ucy;&amp;tcy;&amp;rcy;&amp;o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8" y="0"/>
            <a:ext cx="6940160" cy="6884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438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amp;Dcy;&amp;ocy;&amp;bcy;&amp;rcy;&amp;ocy;&amp;iecy; &amp;ucy;&amp;tcy;&amp;rcy;&amp;o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6" y="293070"/>
            <a:ext cx="8856984" cy="6278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57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blackirishguy.files.wordpress.com/2011/03/kindness_0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48680"/>
            <a:ext cx="8872411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4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5062" y="274638"/>
            <a:ext cx="3951434" cy="6583362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>
                <a:solidFill>
                  <a:srgbClr val="A50021"/>
                </a:solidFill>
                <a:ea typeface="+mn-ea"/>
                <a:cs typeface="+mn-cs"/>
              </a:rPr>
              <a:t>Прикоснись ко мне добротой,</a:t>
            </a:r>
            <a:br>
              <a:rPr lang="ru-RU" sz="3200" b="1" dirty="0">
                <a:solidFill>
                  <a:srgbClr val="A50021"/>
                </a:solidFill>
                <a:ea typeface="+mn-ea"/>
                <a:cs typeface="+mn-cs"/>
              </a:rPr>
            </a:br>
            <a:r>
              <a:rPr lang="ru-RU" sz="3200" b="1" dirty="0">
                <a:solidFill>
                  <a:srgbClr val="A50021"/>
                </a:solidFill>
                <a:ea typeface="+mn-ea"/>
                <a:cs typeface="+mn-cs"/>
              </a:rPr>
              <a:t>И болезни смоет волной,</a:t>
            </a:r>
            <a:br>
              <a:rPr lang="ru-RU" sz="3200" b="1" dirty="0">
                <a:solidFill>
                  <a:srgbClr val="A50021"/>
                </a:solidFill>
                <a:ea typeface="+mn-ea"/>
                <a:cs typeface="+mn-cs"/>
              </a:rPr>
            </a:br>
            <a:r>
              <a:rPr lang="ru-RU" sz="3200" b="1" dirty="0">
                <a:solidFill>
                  <a:srgbClr val="A50021"/>
                </a:solidFill>
                <a:ea typeface="+mn-ea"/>
                <a:cs typeface="+mn-cs"/>
              </a:rPr>
              <a:t>И печаль обойдёт стороной</a:t>
            </a:r>
            <a:br>
              <a:rPr lang="ru-RU" sz="3200" b="1" dirty="0">
                <a:solidFill>
                  <a:srgbClr val="A50021"/>
                </a:solidFill>
                <a:ea typeface="+mn-ea"/>
                <a:cs typeface="+mn-cs"/>
              </a:rPr>
            </a:br>
            <a:r>
              <a:rPr lang="ru-RU" sz="3200" b="1" dirty="0">
                <a:solidFill>
                  <a:srgbClr val="A50021"/>
                </a:solidFill>
                <a:ea typeface="+mn-ea"/>
                <a:cs typeface="+mn-cs"/>
              </a:rPr>
              <a:t>Озарится душа красотой…</a:t>
            </a:r>
            <a:br>
              <a:rPr lang="ru-RU" sz="3200" b="1" dirty="0">
                <a:solidFill>
                  <a:srgbClr val="A50021"/>
                </a:solidFill>
                <a:ea typeface="+mn-ea"/>
                <a:cs typeface="+mn-cs"/>
              </a:rPr>
            </a:br>
            <a:r>
              <a:rPr lang="ru-RU" sz="36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3600" dirty="0">
                <a:solidFill>
                  <a:srgbClr val="000000"/>
                </a:solidFill>
                <a:ea typeface="+mn-ea"/>
                <a:cs typeface="+mn-cs"/>
              </a:rPr>
            </a:br>
            <a:endParaRPr lang="ru-RU" sz="3600" dirty="0"/>
          </a:p>
        </p:txBody>
      </p:sp>
      <p:pic>
        <p:nvPicPr>
          <p:cNvPr id="1026" name="Picture 2" descr="F:\fd2bb05a12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92" y="692696"/>
            <a:ext cx="5478147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4643438" y="1428736"/>
            <a:ext cx="320647" cy="28575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A50021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 flipV="1">
            <a:off x="-714412" y="3429000"/>
            <a:ext cx="14005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1"/>
            <a:r>
              <a:rPr lang="ru-RU" sz="3600" b="1" dirty="0" smtClean="0">
                <a:solidFill>
                  <a:srgbClr val="800080"/>
                </a:solidFill>
              </a:rPr>
              <a:t>.</a:t>
            </a:r>
            <a:endParaRPr lang="ru-RU" sz="3600" b="1" dirty="0">
              <a:solidFill>
                <a:srgbClr val="80008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" y="144828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80"/>
                </a:solidFill>
              </a:rPr>
              <a:t> ДОБРОТА  </a:t>
            </a:r>
            <a:r>
              <a:rPr lang="ru-RU" sz="3200" b="1" dirty="0" smtClean="0">
                <a:solidFill>
                  <a:srgbClr val="A50021"/>
                </a:solidFill>
              </a:rPr>
              <a:t>- это отзывчивость, душевное расположение к людям, стремление делать добро другим</a:t>
            </a:r>
            <a:endParaRPr lang="ru-RU" sz="3200" dirty="0">
              <a:solidFill>
                <a:srgbClr val="A50021"/>
              </a:solidFill>
            </a:endParaRPr>
          </a:p>
        </p:txBody>
      </p:sp>
      <p:pic>
        <p:nvPicPr>
          <p:cNvPr id="1026" name="Picture 2" descr="F:\1281341266_620748_59_862_artfile_r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7367" y="1714488"/>
            <a:ext cx="7697748" cy="49548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1026" name="Picture 2" descr="F:\корн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2286016" cy="3031852"/>
          </a:xfrm>
          <a:prstGeom prst="rect">
            <a:avLst/>
          </a:prstGeom>
          <a:noFill/>
        </p:spPr>
      </p:pic>
      <p:pic>
        <p:nvPicPr>
          <p:cNvPr id="1027" name="Picture 3" descr="F:\плод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4500570"/>
            <a:ext cx="2357454" cy="2071702"/>
          </a:xfrm>
          <a:prstGeom prst="rect">
            <a:avLst/>
          </a:prstGeom>
          <a:noFill/>
        </p:spPr>
      </p:pic>
      <p:pic>
        <p:nvPicPr>
          <p:cNvPr id="1028" name="Picture 4" descr="F:\садддддддд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929066"/>
            <a:ext cx="4071966" cy="2571768"/>
          </a:xfrm>
          <a:prstGeom prst="rect">
            <a:avLst/>
          </a:prstGeom>
          <a:noFill/>
        </p:spPr>
      </p:pic>
      <p:pic>
        <p:nvPicPr>
          <p:cNvPr id="6" name="Picture 8" descr="j028886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000628" y="285728"/>
            <a:ext cx="3892548" cy="3857652"/>
          </a:xfrm>
          <a:prstGeom prst="rect">
            <a:avLst/>
          </a:prstGeom>
          <a:noFill/>
        </p:spPr>
      </p:pic>
      <p:pic>
        <p:nvPicPr>
          <p:cNvPr id="7" name="Picture 8" descr="j028886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004048" y="260648"/>
            <a:ext cx="3892548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dirty="0"/>
          </a:p>
        </p:txBody>
      </p:sp>
      <p:pic>
        <p:nvPicPr>
          <p:cNvPr id="2050" name="Picture 2" descr="F:\саддддддд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m.img.com.ua/cards2/images/big/7/160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60647"/>
            <a:ext cx="7776865" cy="63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41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3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50" y="142852"/>
            <a:ext cx="53578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  Это солнце - доброта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A5002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85725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                               </a:t>
            </a:r>
          </a:p>
          <a:p>
            <a:pPr>
              <a:buNone/>
            </a:pPr>
            <a:endParaRPr lang="ru-RU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 - это тот, кто любит людей и помогает им</a:t>
            </a:r>
          </a:p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 - любит природу и сохраняет её</a:t>
            </a:r>
          </a:p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 - любит животных и защищает их, проявляет к ним милосердие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24129"/>
            <a:ext cx="88216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Добрый человек 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A5002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9378" cy="1143000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Стихотворение 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686800" cy="519749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Кто любит собак  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Или прочих животных,</a:t>
            </a:r>
          </a:p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Серьезных котят</a:t>
            </a:r>
          </a:p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И щенков беззаботных,</a:t>
            </a:r>
          </a:p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Кто может любить и козла, и </a:t>
            </a:r>
            <a:r>
              <a:rPr lang="ru-RU" dirty="0" err="1" smtClean="0">
                <a:solidFill>
                  <a:srgbClr val="A50021"/>
                </a:solidFill>
                <a:latin typeface="Arial Black" pitchFamily="34" charset="0"/>
              </a:rPr>
              <a:t>осла</a:t>
            </a: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 –</a:t>
            </a:r>
          </a:p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Тот людям в века</a:t>
            </a:r>
          </a:p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Не делает зла                      </a:t>
            </a:r>
            <a:r>
              <a:rPr lang="ru-RU" dirty="0" smtClean="0">
                <a:latin typeface="Arial Black" pitchFamily="34" charset="0"/>
              </a:rPr>
              <a:t>          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                                                                                                     </a:t>
            </a:r>
          </a:p>
          <a:p>
            <a:endParaRPr lang="ru-RU" dirty="0"/>
          </a:p>
        </p:txBody>
      </p:sp>
      <p:pic>
        <p:nvPicPr>
          <p:cNvPr id="4" name="Picture 6" descr="фото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92" y="357166"/>
            <a:ext cx="2000264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7" descr="фото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1857364"/>
            <a:ext cx="1357322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1\Desktop\ослик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2330" y="4000504"/>
            <a:ext cx="185738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1\Desktop\козлик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4000504"/>
            <a:ext cx="235745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/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Люди земли, мыслите,</a:t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думайте и творите добро!!!</a:t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</a:br>
            <a:endParaRPr lang="ru-RU" sz="3600" dirty="0">
              <a:solidFill>
                <a:srgbClr val="A5002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4501734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endParaRPr lang="ru-RU" sz="2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А -  аз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Б – буки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В - веди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Г – глаголь (говорить)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Д - добро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Ж - житие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З - земля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Л - люди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М - мыслите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Т - творить</a:t>
            </a:r>
          </a:p>
          <a:p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8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04537" y="2996952"/>
            <a:ext cx="4439463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1484784"/>
            <a:ext cx="33843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4139952" cy="2210018"/>
          </a:xfrm>
        </p:spPr>
        <p:txBody>
          <a:bodyPr/>
          <a:lstStyle/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Какие пословицы о доброте вы знаете?</a:t>
            </a: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3200" dirty="0">
              <a:latin typeface="Arial Black" pitchFamily="34" charset="0"/>
            </a:endParaRPr>
          </a:p>
        </p:txBody>
      </p:sp>
      <p:pic>
        <p:nvPicPr>
          <p:cNvPr id="4" name="Picture 23" descr="iфото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780928"/>
            <a:ext cx="3744416" cy="242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j028886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11960" y="980728"/>
            <a:ext cx="4612628" cy="4571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Собери пословицу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1"/>
            <a:ext cx="3929090" cy="3614750"/>
          </a:xfrm>
        </p:spPr>
        <p:txBody>
          <a:bodyPr/>
          <a:lstStyle/>
          <a:p>
            <a:pPr>
              <a:buNone/>
            </a:pPr>
            <a:endParaRPr lang="ru-RU" sz="2800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  <a:t>Доброе слово </a:t>
            </a:r>
            <a:r>
              <a:rPr lang="ru-RU" sz="2800" b="1" dirty="0" smtClean="0">
                <a:solidFill>
                  <a:srgbClr val="A50021"/>
                </a:solidFill>
                <a:latin typeface="Arial Black" pitchFamily="34" charset="0"/>
              </a:rPr>
              <a:t>и</a:t>
            </a:r>
            <a:endParaRPr lang="ru-RU" sz="2800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  <a:t>Не ищи красоты,</a:t>
            </a:r>
            <a:r>
              <a:rPr lang="ru-RU" sz="2800" b="1" dirty="0" smtClean="0">
                <a:solidFill>
                  <a:srgbClr val="A50021"/>
                </a:solidFill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  <a:t>На добрый привет</a:t>
            </a:r>
          </a:p>
          <a:p>
            <a:pPr>
              <a:buNone/>
            </a:pPr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  <a:t>Жизнь дана на</a:t>
            </a:r>
            <a:endParaRPr lang="ru-RU" sz="28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  <a:t>Кто добро творит, </a:t>
            </a:r>
          </a:p>
          <a:p>
            <a:pPr>
              <a:buNone/>
            </a:pPr>
            <a:endParaRPr lang="ru-RU" sz="2800" b="1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A50021"/>
              </a:solidFill>
              <a:latin typeface="Arial Black" pitchFamily="34" charset="0"/>
            </a:endParaRPr>
          </a:p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71868" y="207167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A50021"/>
                </a:solidFill>
                <a:latin typeface="Arial Black" pitchFamily="34" charset="0"/>
              </a:rPr>
              <a:t>кошке приятно</a:t>
            </a:r>
            <a:endParaRPr lang="ru-RU" sz="28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857620" y="2571744"/>
            <a:ext cx="4186238" cy="54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 ищи доброты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143372" y="3143248"/>
            <a:ext cx="4186238" cy="54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добрый ответ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3643314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A50021"/>
                </a:solidFill>
                <a:latin typeface="Arial Black" pitchFamily="34" charset="0"/>
              </a:rPr>
              <a:t>добрые дела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929058" y="4143380"/>
            <a:ext cx="5317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A50021"/>
                </a:solidFill>
                <a:latin typeface="Arial Black" pitchFamily="34" charset="0"/>
              </a:rPr>
              <a:t>того Бог отблагодарит </a:t>
            </a:r>
            <a:endParaRPr lang="ru-RU" sz="2800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" y="0"/>
            <a:ext cx="9143999" cy="6858000"/>
          </a:xfrm>
          <a:noFill/>
          <a:ln w="76200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77864109_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40568" y="-1539552"/>
            <a:ext cx="6264696" cy="792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1\Desktop\РИСУНКИ\0a255865313b4ebca8a1d5ef7d3560a0.jpe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 l="16854"/>
          <a:stretch>
            <a:fillRect/>
          </a:stretch>
        </p:blipFill>
        <p:spPr bwMode="auto">
          <a:xfrm>
            <a:off x="5004048" y="1340768"/>
            <a:ext cx="4948059" cy="5951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703282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Правила доброты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A50021"/>
                </a:solidFill>
                <a:latin typeface="Arial Black" pitchFamily="34" charset="0"/>
              </a:rPr>
              <a:t>1. Будь приветлив, вежлив</a:t>
            </a:r>
          </a:p>
          <a:p>
            <a:pPr>
              <a:buNone/>
            </a:pPr>
            <a:r>
              <a:rPr lang="ru-RU" sz="3600" dirty="0" smtClean="0">
                <a:solidFill>
                  <a:srgbClr val="A50021"/>
                </a:solidFill>
                <a:latin typeface="Arial Black" pitchFamily="34" charset="0"/>
              </a:rPr>
              <a:t>2. Будь внимателен к людям</a:t>
            </a:r>
          </a:p>
          <a:p>
            <a:pPr>
              <a:buNone/>
            </a:pPr>
            <a:r>
              <a:rPr lang="ru-RU" sz="3600" dirty="0" smtClean="0">
                <a:solidFill>
                  <a:srgbClr val="A50021"/>
                </a:solidFill>
                <a:latin typeface="Arial Black" pitchFamily="34" charset="0"/>
              </a:rPr>
              <a:t>3. Делай добрые дела</a:t>
            </a:r>
          </a:p>
          <a:p>
            <a:pPr>
              <a:buNone/>
            </a:pPr>
            <a:r>
              <a:rPr lang="ru-RU" sz="3600" dirty="0" smtClean="0">
                <a:solidFill>
                  <a:srgbClr val="A50021"/>
                </a:solidFill>
                <a:latin typeface="Arial Black" pitchFamily="34" charset="0"/>
              </a:rPr>
              <a:t>4. Не отвечай злом на зло</a:t>
            </a:r>
          </a:p>
          <a:p>
            <a:pPr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rgbClr val="A50021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3" descr="J02340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4143380"/>
            <a:ext cx="2698750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34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571480"/>
            <a:ext cx="8329642" cy="5643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ttachments-blog.tut.by/14754/files/2011/11/2643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82550"/>
            <a:ext cx="8873262" cy="66588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41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Я уважаю себя за то, что сегодня…</a:t>
            </a:r>
            <a:b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5400" dirty="0"/>
          </a:p>
        </p:txBody>
      </p:sp>
      <p:pic>
        <p:nvPicPr>
          <p:cNvPr id="5" name="Рисунок 4" descr="F:\1276629393_1244168447_stixi-o-dobrote-10-kopiya.jpg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286124"/>
            <a:ext cx="307183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846158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Пусть все будут счастливы!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Содержимое 3" descr="F:\8d065380b25c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714488"/>
            <a:ext cx="771530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75" y="1557338"/>
            <a:ext cx="5267325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	</a:t>
            </a:r>
            <a:endParaRPr lang="ru-RU" b="1" dirty="0"/>
          </a:p>
        </p:txBody>
      </p:sp>
      <p:pic>
        <p:nvPicPr>
          <p:cNvPr id="4" name="Рисунок 3" descr="240289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435894"/>
            <a:ext cx="6357982" cy="5064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   БУДЬТЕ ДОБРЫ И ЧЕЛОВЕЧНЫ! 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Презентацию выполнила 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учитель географии, 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зам. директора по ВР 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ГБОУ СОШ № 97 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Западного округа города Москвы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ТИМОФЕЕВА ЕЛЕНА АЛЕКСЕЕВНА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9" name="Picture 3" descr="http://bms.24open.ru/images/499d67ed74498ae7890e38cad561ded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14553" cy="6336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58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idomosti-ua.com/photo/original-12964627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695"/>
            <a:ext cx="9144000" cy="550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760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60.radikal.ru/i168/0904/ce/33025b5f572b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9" y="110207"/>
            <a:ext cx="8895458" cy="6631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20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7173" y="116632"/>
            <a:ext cx="8424862" cy="1152128"/>
          </a:xfrm>
        </p:spPr>
        <p:txBody>
          <a:bodyPr/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«Что такое доброта?»</a:t>
            </a:r>
          </a:p>
          <a:p>
            <a:endParaRPr lang="ru-RU" sz="5400" b="1" dirty="0">
              <a:solidFill>
                <a:srgbClr val="A50021"/>
              </a:solidFill>
            </a:endParaRPr>
          </a:p>
        </p:txBody>
      </p:sp>
      <p:pic>
        <p:nvPicPr>
          <p:cNvPr id="1026" name="Picture 2" descr="F:\2b5d117514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2746" y="1196752"/>
            <a:ext cx="7436240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Качества по Ожегову</a:t>
            </a:r>
            <a:b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4800" b="1" dirty="0">
              <a:solidFill>
                <a:srgbClr val="80008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600200"/>
            <a:ext cx="7210425" cy="4525963"/>
          </a:xfrm>
        </p:spPr>
        <p:txBody>
          <a:bodyPr/>
          <a:lstStyle/>
          <a:p>
            <a:r>
              <a:rPr lang="ru-RU" sz="4000" b="1" dirty="0">
                <a:solidFill>
                  <a:srgbClr val="A50021"/>
                </a:solidFill>
              </a:rPr>
              <a:t>Добродушный</a:t>
            </a:r>
          </a:p>
          <a:p>
            <a:r>
              <a:rPr lang="ru-RU" sz="4000" b="1" dirty="0">
                <a:solidFill>
                  <a:srgbClr val="A50021"/>
                </a:solidFill>
              </a:rPr>
              <a:t>Доброжелательный</a:t>
            </a:r>
          </a:p>
          <a:p>
            <a:r>
              <a:rPr lang="ru-RU" sz="4000" b="1" dirty="0">
                <a:solidFill>
                  <a:srgbClr val="A50021"/>
                </a:solidFill>
              </a:rPr>
              <a:t>Добронравный</a:t>
            </a:r>
          </a:p>
          <a:p>
            <a:r>
              <a:rPr lang="ru-RU" sz="4000" b="1" dirty="0">
                <a:solidFill>
                  <a:srgbClr val="A50021"/>
                </a:solidFill>
              </a:rPr>
              <a:t>Добропорядочный</a:t>
            </a:r>
          </a:p>
          <a:p>
            <a:r>
              <a:rPr lang="ru-RU" sz="4000" b="1" dirty="0">
                <a:solidFill>
                  <a:srgbClr val="A50021"/>
                </a:solidFill>
              </a:rPr>
              <a:t>Добросердечный</a:t>
            </a:r>
          </a:p>
          <a:p>
            <a:r>
              <a:rPr lang="ru-RU" sz="4000" b="1" dirty="0">
                <a:solidFill>
                  <a:srgbClr val="A50021"/>
                </a:solidFill>
              </a:rPr>
              <a:t>Добросовестный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allforchildren.ru/pictures/sun2/sun1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703"/>
            <a:ext cx="8185508" cy="6915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037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224</Words>
  <Application>Microsoft Office PowerPoint</Application>
  <PresentationFormat>Экран (4:3)</PresentationFormat>
  <Paragraphs>71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Качества по Ожегову </vt:lpstr>
      <vt:lpstr>Слайд 9</vt:lpstr>
      <vt:lpstr>Слайд 10</vt:lpstr>
      <vt:lpstr>Слайд 11</vt:lpstr>
      <vt:lpstr>Слайд 12</vt:lpstr>
      <vt:lpstr>Слайд 13</vt:lpstr>
      <vt:lpstr>Слайд 14</vt:lpstr>
      <vt:lpstr>Прикоснись ко мне добротой, И болезни смоет волной, И печаль обойдёт стороной Озарится душа красотой…  </vt:lpstr>
      <vt:lpstr>Слайд 16</vt:lpstr>
      <vt:lpstr>Слайд 17</vt:lpstr>
      <vt:lpstr>Слайд 18</vt:lpstr>
      <vt:lpstr>Слайд 19</vt:lpstr>
      <vt:lpstr>Слайд 20</vt:lpstr>
      <vt:lpstr>Слайд 21</vt:lpstr>
      <vt:lpstr>Стихотворение  </vt:lpstr>
      <vt:lpstr> Люди земли, мыслите, думайте и творите добро!!! </vt:lpstr>
      <vt:lpstr>Какие пословицы о доброте вы знаете? </vt:lpstr>
      <vt:lpstr>Собери пословицу</vt:lpstr>
      <vt:lpstr>Слайд 26</vt:lpstr>
      <vt:lpstr>Слайд 27</vt:lpstr>
      <vt:lpstr>Правила доброты </vt:lpstr>
      <vt:lpstr>Слайд 29</vt:lpstr>
      <vt:lpstr>Слайд 30</vt:lpstr>
      <vt:lpstr>Пусть все будут счастливы! </vt:lpstr>
      <vt:lpstr>Слайд 32</vt:lpstr>
      <vt:lpstr>Презентацию выполнила  учитель географии,  зам. директора по ВР  ГБОУ СОШ № 97  Западного округа города Москвы ТИМОФЕЕВА ЕЛЕНА АЛЕКСЕЕВНА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Пользователь Windows</cp:lastModifiedBy>
  <cp:revision>63</cp:revision>
  <dcterms:created xsi:type="dcterms:W3CDTF">2011-02-10T14:43:37Z</dcterms:created>
  <dcterms:modified xsi:type="dcterms:W3CDTF">2013-01-30T23:22:24Z</dcterms:modified>
</cp:coreProperties>
</file>