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74" r:id="rId5"/>
    <p:sldId id="275" r:id="rId6"/>
    <p:sldId id="271" r:id="rId7"/>
    <p:sldId id="272" r:id="rId8"/>
    <p:sldId id="258" r:id="rId9"/>
    <p:sldId id="276" r:id="rId10"/>
    <p:sldId id="265" r:id="rId11"/>
    <p:sldId id="266" r:id="rId12"/>
    <p:sldId id="268" r:id="rId13"/>
    <p:sldId id="263" r:id="rId14"/>
    <p:sldId id="267" r:id="rId15"/>
    <p:sldId id="259" r:id="rId16"/>
    <p:sldId id="279" r:id="rId17"/>
    <p:sldId id="260" r:id="rId18"/>
    <p:sldId id="277" r:id="rId19"/>
    <p:sldId id="261" r:id="rId20"/>
    <p:sldId id="282" r:id="rId21"/>
    <p:sldId id="283" r:id="rId22"/>
    <p:sldId id="280" r:id="rId23"/>
    <p:sldId id="281" r:id="rId24"/>
    <p:sldId id="262" r:id="rId25"/>
    <p:sldId id="269" r:id="rId26"/>
    <p:sldId id="285" r:id="rId27"/>
    <p:sldId id="284" r:id="rId28"/>
    <p:sldId id="28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7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9160-CFBC-4D82-B73C-5553D2205C15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85ECB-F576-42AE-847A-C522DCAF7E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672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9160-CFBC-4D82-B73C-5553D2205C15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85ECB-F576-42AE-847A-C522DCAF7E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1821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9160-CFBC-4D82-B73C-5553D2205C15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85ECB-F576-42AE-847A-C522DCAF7E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8768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9160-CFBC-4D82-B73C-5553D2205C15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85ECB-F576-42AE-847A-C522DCAF7E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9780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9160-CFBC-4D82-B73C-5553D2205C15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85ECB-F576-42AE-847A-C522DCAF7E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751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9160-CFBC-4D82-B73C-5553D2205C15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85ECB-F576-42AE-847A-C522DCAF7E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5055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9160-CFBC-4D82-B73C-5553D2205C15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85ECB-F576-42AE-847A-C522DCAF7E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373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9160-CFBC-4D82-B73C-5553D2205C15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85ECB-F576-42AE-847A-C522DCAF7E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4332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9160-CFBC-4D82-B73C-5553D2205C15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85ECB-F576-42AE-847A-C522DCAF7E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6657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9160-CFBC-4D82-B73C-5553D2205C15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85ECB-F576-42AE-847A-C522DCAF7E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8390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9160-CFBC-4D82-B73C-5553D2205C15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85ECB-F576-42AE-847A-C522DCAF7E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469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C9160-CFBC-4D82-B73C-5553D2205C15}" type="datetimeFigureOut">
              <a:rPr lang="ru-RU" smtClean="0"/>
              <a:pPr/>
              <a:t>31.01.2013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85ECB-F576-42AE-847A-C522DCAF7E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13014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sony\Desktop\detskie_-_esli_dobriy_ti%20Minusovki.MpTri.Net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700809"/>
            <a:ext cx="7846640" cy="1899642"/>
          </a:xfrm>
        </p:spPr>
        <p:txBody>
          <a:bodyPr>
            <a:noAutofit/>
          </a:bodyPr>
          <a:lstStyle/>
          <a:p>
            <a:r>
              <a:rPr lang="ru-RU" sz="6600" b="1" dirty="0" smtClean="0"/>
              <a:t>ВСЕМИРНЫЙ ДЕНЬ «СПАСИБО»</a:t>
            </a:r>
            <a:endParaRPr lang="ru-RU" sz="6600" b="1" dirty="0"/>
          </a:p>
        </p:txBody>
      </p:sp>
      <p:pic>
        <p:nvPicPr>
          <p:cNvPr id="5" name="detskie_-_esli_dobriy_ti Minusovki.MpTri.Ne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884368" y="580526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190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7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dreams-night.narod2.ru/kartinki_i_animashki/spasibo/spasibo2/125834044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596"/>
            <a:ext cx="784887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906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dreams-night.narod2.ru/kartinki_i_animashki/spasibo/spasibo2/ae0e8169417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0"/>
            <a:ext cx="6347048" cy="634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616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dreams-night.narod2.ru/kartinki_i_animashki/spasibo/1bb6b33909f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5"/>
            <a:ext cx="6396211" cy="63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494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 (490x550, 123Kb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6672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1641" y="620688"/>
            <a:ext cx="4833937" cy="575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142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dreams-night.narod2.ru/kartinki_i_animashki/spasibo/spasibo2/567608357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728797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807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6336705" cy="600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81128"/>
            <a:ext cx="2843808" cy="214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5303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669" y="332656"/>
            <a:ext cx="813249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7457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СПАСИБО!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9602"/>
            <a:ext cx="4162393" cy="559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БЛАГОДАРЮ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7991" y="1398945"/>
            <a:ext cx="4947002" cy="347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178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805" y="188640"/>
            <a:ext cx="867462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3451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dreams-night.narod2.ru/kartinki/Spasibo/e53c0ceab1f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403"/>
            <a:ext cx="5247481" cy="643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4164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f2.foto.rambler.ru/preview/r/600x452/4d15a18b-b0a9-95be-bf13-3b690c389399/%D1%81%D0%BF%D0%B0%D1%81%D0%B8%D0%B1%D0%BE_%D1%82%D0%B5%D0%B1%D0%B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2038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027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спасибо вам огромное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6696744" cy="617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487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blestki.com/blagodarnosti/spasibo/spasibo_35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6678957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394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Спасибо!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82820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976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http://bestgif.su/_ph/27/2/60104528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1666"/>
            <a:ext cx="6264696" cy="671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603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dreams-night.narod2.ru/kartinki_i_animashki/spasibo/spasibo3/e84b923554f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349" y="476672"/>
            <a:ext cx="8706257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911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dreams-night.narod2.ru/kartinki_i_animashki/spasibo/4a59240bbdc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011" y="548680"/>
            <a:ext cx="8132437" cy="588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28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untiki.ru/uploads/images/5/0/2/1/176/534b7598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464896" cy="636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582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vipgif.ru/_ph/19/2/19655275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7968"/>
            <a:ext cx="4305672" cy="669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5946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Презентацию выполнила </a:t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учитель географии, </a:t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зам. директора по ВР </a:t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ГБОУ СОШ № 97 </a:t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Западного округа города Москвы</a:t>
            </a:r>
            <a:br>
              <a:rPr lang="ru-RU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ТИМОФЕЕВА ЕЛЕНА АЛЕКСЕЕВНА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257" y="400602"/>
            <a:ext cx="4770885" cy="342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10920"/>
            <a:ext cx="6624736" cy="441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2467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g0.liveinternet.ru/images/attach/c/0/32/684/32684737_sp884i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85" y="116632"/>
            <a:ext cx="5112568" cy="418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9241"/>
            <a:ext cx="4284406" cy="595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84022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 (530x530, 102Kb)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348880"/>
            <a:ext cx="568863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 (500x497, 117Kb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-99392"/>
            <a:ext cx="5004048" cy="497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895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dreams-night.narod2.ru/kartinki_i_animashki/spasibo/441aad88c8a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99041"/>
            <a:ext cx="7200800" cy="656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57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dreams-night.narod2.ru/kartinki_i_animashki/spasibo/17621f8a07b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13317"/>
            <a:ext cx="6912768" cy="614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6624736" cy="283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7147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и44786нн (570x379, 84Kb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7334"/>
            <a:ext cx="8555460" cy="612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9570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 (500x329, 137Kb)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59" y="476672"/>
            <a:ext cx="8426465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712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7</Words>
  <Application>Microsoft Office PowerPoint</Application>
  <PresentationFormat>Экран (4:3)</PresentationFormat>
  <Paragraphs>2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ВСЕМИРНЫЙ ДЕНЬ «СПАСИБО»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Презентацию выполнила  учитель географии,  зам. директора по ВР  ГБОУ СОШ № 97  Западного округа города Москвы ТИМОФЕЕВА ЕЛЕНА АЛЕКСЕЕВНА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 Windows</cp:lastModifiedBy>
  <cp:revision>11</cp:revision>
  <dcterms:created xsi:type="dcterms:W3CDTF">2013-01-09T15:59:22Z</dcterms:created>
  <dcterms:modified xsi:type="dcterms:W3CDTF">2013-01-30T23:21:27Z</dcterms:modified>
</cp:coreProperties>
</file>