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sldIdLst>
    <p:sldId id="256" r:id="rId2"/>
    <p:sldId id="258" r:id="rId3"/>
    <p:sldId id="257" r:id="rId4"/>
    <p:sldId id="259" r:id="rId5"/>
    <p:sldId id="260" r:id="rId6"/>
    <p:sldId id="273" r:id="rId7"/>
    <p:sldId id="261" r:id="rId8"/>
    <p:sldId id="262" r:id="rId9"/>
    <p:sldId id="263" r:id="rId10"/>
    <p:sldId id="264" r:id="rId11"/>
    <p:sldId id="265" r:id="rId12"/>
    <p:sldId id="266" r:id="rId13"/>
    <p:sldId id="267" r:id="rId14"/>
    <p:sldId id="268" r:id="rId15"/>
    <p:sldId id="269" r:id="rId16"/>
    <p:sldId id="270" r:id="rId17"/>
    <p:sldId id="271" r:id="rId18"/>
    <p:sldId id="274" r:id="rId19"/>
    <p:sldId id="275" r:id="rId20"/>
    <p:sldId id="276" r:id="rId21"/>
    <p:sldId id="272" r:id="rId2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0C2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67" autoAdjust="0"/>
    <p:restoredTop sz="94660"/>
  </p:normalViewPr>
  <p:slideViewPr>
    <p:cSldViewPr>
      <p:cViewPr varScale="1">
        <p:scale>
          <a:sx n="58" d="100"/>
          <a:sy n="58" d="100"/>
        </p:scale>
        <p:origin x="-96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498475" y="1311275"/>
            <a:ext cx="10429875"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ru-RU"/>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ru-RU"/>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ru-RU"/>
            </a:p>
          </p:txBody>
        </p:sp>
        <p:sp>
          <p:nvSpPr>
            <p:cNvPr id="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ru-RU"/>
            </a:p>
          </p:txBody>
        </p:sp>
        <p:sp>
          <p:nvSpPr>
            <p:cNvPr id="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ru-RU"/>
            </a:p>
          </p:txBody>
        </p:sp>
        <p:sp>
          <p:nvSpPr>
            <p:cNvPr id="1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ru-RU"/>
            </a:p>
          </p:txBody>
        </p:sp>
        <p:sp>
          <p:nvSpPr>
            <p:cNvPr id="1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ru-RU"/>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defRPr/>
              </a:pPr>
              <a:endParaRPr lang="ru-RU"/>
            </a:p>
          </p:txBody>
        </p:sp>
        <p:sp>
          <p:nvSpPr>
            <p:cNvPr id="1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defRPr/>
              </a:pPr>
              <a:endParaRPr lang="ru-RU"/>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defRPr/>
              </a:pPr>
              <a:endParaRPr lang="ru-RU"/>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ru-RU"/>
            </a:p>
          </p:txBody>
        </p:sp>
        <p:sp>
          <p:nvSpPr>
            <p:cNvPr id="1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defRPr/>
              </a:pPr>
              <a:endParaRPr lang="ru-RU"/>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defRPr/>
              </a:pPr>
              <a:endParaRPr lang="ru-RU"/>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defRPr/>
              </a:pPr>
              <a:endParaRPr lang="ru-RU"/>
            </a:p>
          </p:txBody>
        </p:sp>
        <p:sp>
          <p:nvSpPr>
            <p:cNvPr id="19"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ru-RU"/>
            </a:p>
          </p:txBody>
        </p:sp>
        <p:sp>
          <p:nvSpPr>
            <p:cNvPr id="20" name="Rectangle 18"/>
            <p:cNvSpPr>
              <a:spLocks noChangeArrowheads="1"/>
            </p:cNvSpPr>
            <p:nvPr userDrawn="1"/>
          </p:nvSpPr>
          <p:spPr bwMode="hidden">
            <a:xfrm rot="39991575" flipH="1" flipV="1">
              <a:off x="5369"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ru-RU"/>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defRPr/>
              </a:pPr>
              <a:endParaRPr lang="ru-RU"/>
            </a:p>
          </p:txBody>
        </p:sp>
        <p:sp>
          <p:nvSpPr>
            <p:cNvPr id="2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ru-RU"/>
            </a:p>
          </p:txBody>
        </p:sp>
        <p:sp>
          <p:nvSpPr>
            <p:cNvPr id="2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ru-RU"/>
            </a:p>
          </p:txBody>
        </p:sp>
        <p:sp>
          <p:nvSpPr>
            <p:cNvPr id="2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defRPr/>
              </a:pPr>
              <a:endParaRPr lang="ru-RU"/>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defRPr/>
              </a:pPr>
              <a:endParaRPr lang="ru-RU"/>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defRPr/>
              </a:pPr>
              <a:endParaRPr lang="ru-RU"/>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ru-RU"/>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ru-RU"/>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ru-RU"/>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ru-RU"/>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defRPr/>
              </a:pPr>
              <a:endParaRPr lang="ru-RU"/>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ru-RU"/>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ru-RU"/>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ru-RU"/>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defRPr/>
              </a:pPr>
              <a:endParaRPr lang="ru-RU"/>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defRPr/>
              </a:pPr>
              <a:endParaRPr lang="ru-RU"/>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3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4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5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ru-RU"/>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ru-RU"/>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6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6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7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7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8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8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8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8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8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9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10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10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10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ru-RU"/>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ru-RU"/>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11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11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11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1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11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2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2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12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12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3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14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14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4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15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5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6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6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6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6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6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17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17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7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8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9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a:defRPr/>
              </a:pPr>
              <a:endParaRPr lang="ru-RU"/>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ru-RU"/>
            </a:p>
          </p:txBody>
        </p:sp>
        <p:sp>
          <p:nvSpPr>
            <p:cNvPr id="19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ru-RU"/>
            </a:p>
          </p:txBody>
        </p:sp>
        <p:sp>
          <p:nvSpPr>
            <p:cNvPr id="19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ru-RU"/>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ru-RU"/>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ru-RU"/>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ru-RU"/>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ru-RU"/>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ru-RU"/>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ru-RU"/>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ru-RU"/>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ru-RU"/>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ru-RU"/>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ru-RU"/>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ru-RU"/>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ru-RU"/>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ru-RU"/>
            </a:p>
          </p:txBody>
        </p:sp>
        <p:sp>
          <p:nvSpPr>
            <p:cNvPr id="21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ru-RU"/>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ru-RU"/>
            </a:p>
          </p:txBody>
        </p:sp>
        <p:sp>
          <p:nvSpPr>
            <p:cNvPr id="21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a:defRPr/>
              </a:pPr>
              <a:endParaRPr lang="ru-RU"/>
            </a:p>
          </p:txBody>
        </p:sp>
        <p:sp>
          <p:nvSpPr>
            <p:cNvPr id="21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a:defRPr/>
              </a:pPr>
              <a:endParaRPr lang="ru-RU"/>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ru-RU"/>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ru-RU"/>
            </a:p>
          </p:txBody>
        </p:sp>
      </p:grpSp>
      <p:sp>
        <p:nvSpPr>
          <p:cNvPr id="111834"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ru-RU"/>
              <a:t>Образец заголовка</a:t>
            </a:r>
          </a:p>
        </p:txBody>
      </p:sp>
      <p:sp>
        <p:nvSpPr>
          <p:cNvPr id="111835"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220" name="Rectangle 220"/>
          <p:cNvSpPr>
            <a:spLocks noGrp="1" noChangeArrowheads="1"/>
          </p:cNvSpPr>
          <p:nvPr>
            <p:ph type="dt" sz="quarter" idx="10"/>
          </p:nvPr>
        </p:nvSpPr>
        <p:spPr/>
        <p:txBody>
          <a:bodyPr/>
          <a:lstStyle>
            <a:lvl1pPr>
              <a:defRPr smtClean="0"/>
            </a:lvl1pPr>
          </a:lstStyle>
          <a:p>
            <a:pPr>
              <a:defRPr/>
            </a:pPr>
            <a:endParaRPr lang="ru-RU"/>
          </a:p>
        </p:txBody>
      </p:sp>
      <p:sp>
        <p:nvSpPr>
          <p:cNvPr id="221" name="Rectangle 221"/>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ru-RU"/>
          </a:p>
        </p:txBody>
      </p:sp>
      <p:sp>
        <p:nvSpPr>
          <p:cNvPr id="222" name="Rectangle 222"/>
          <p:cNvSpPr>
            <a:spLocks noGrp="1" noChangeArrowheads="1"/>
          </p:cNvSpPr>
          <p:nvPr>
            <p:ph type="sldNum" sz="quarter" idx="12"/>
          </p:nvPr>
        </p:nvSpPr>
        <p:spPr/>
        <p:txBody>
          <a:bodyPr/>
          <a:lstStyle>
            <a:lvl1pPr>
              <a:defRPr smtClean="0"/>
            </a:lvl1pPr>
          </a:lstStyle>
          <a:p>
            <a:pPr>
              <a:defRPr/>
            </a:pPr>
            <a:fld id="{1E3977BA-36E6-4004-9D7F-1829065C5F69}"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18"/>
          <p:cNvSpPr>
            <a:spLocks noGrp="1" noChangeArrowheads="1"/>
          </p:cNvSpPr>
          <p:nvPr>
            <p:ph type="sldNum" sz="quarter" idx="10"/>
          </p:nvPr>
        </p:nvSpPr>
        <p:spPr>
          <a:ln/>
        </p:spPr>
        <p:txBody>
          <a:bodyPr/>
          <a:lstStyle>
            <a:lvl1pPr>
              <a:defRPr/>
            </a:lvl1pPr>
          </a:lstStyle>
          <a:p>
            <a:pPr>
              <a:defRPr/>
            </a:pPr>
            <a:fld id="{2816C4C6-30C0-4808-97C9-79A86EC6F0B9}" type="slidenum">
              <a:rPr lang="ru-RU"/>
              <a:pPr>
                <a:defRPr/>
              </a:pPr>
              <a:t>‹#›</a:t>
            </a:fld>
            <a:endParaRPr lang="ru-RU"/>
          </a:p>
        </p:txBody>
      </p:sp>
      <p:sp>
        <p:nvSpPr>
          <p:cNvPr id="5" name="Rectangle 219"/>
          <p:cNvSpPr>
            <a:spLocks noGrp="1" noChangeArrowheads="1"/>
          </p:cNvSpPr>
          <p:nvPr>
            <p:ph type="dt" sz="half" idx="11"/>
          </p:nvPr>
        </p:nvSpPr>
        <p:spPr>
          <a:ln/>
        </p:spPr>
        <p:txBody>
          <a:bodyPr/>
          <a:lstStyle>
            <a:lvl1pPr>
              <a:defRPr/>
            </a:lvl1pPr>
          </a:lstStyle>
          <a:p>
            <a:pPr>
              <a:defRPr/>
            </a:pPr>
            <a:endParaRPr lang="ru-RU"/>
          </a:p>
        </p:txBody>
      </p:sp>
      <p:sp>
        <p:nvSpPr>
          <p:cNvPr id="6" name="Rectangle 220"/>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946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94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18"/>
          <p:cNvSpPr>
            <a:spLocks noGrp="1" noChangeArrowheads="1"/>
          </p:cNvSpPr>
          <p:nvPr>
            <p:ph type="sldNum" sz="quarter" idx="10"/>
          </p:nvPr>
        </p:nvSpPr>
        <p:spPr>
          <a:ln/>
        </p:spPr>
        <p:txBody>
          <a:bodyPr/>
          <a:lstStyle>
            <a:lvl1pPr>
              <a:defRPr/>
            </a:lvl1pPr>
          </a:lstStyle>
          <a:p>
            <a:pPr>
              <a:defRPr/>
            </a:pPr>
            <a:fld id="{9C076BF7-C2E0-4B42-A4F6-0FDB6AE8DDE7}" type="slidenum">
              <a:rPr lang="ru-RU"/>
              <a:pPr>
                <a:defRPr/>
              </a:pPr>
              <a:t>‹#›</a:t>
            </a:fld>
            <a:endParaRPr lang="ru-RU"/>
          </a:p>
        </p:txBody>
      </p:sp>
      <p:sp>
        <p:nvSpPr>
          <p:cNvPr id="5" name="Rectangle 219"/>
          <p:cNvSpPr>
            <a:spLocks noGrp="1" noChangeArrowheads="1"/>
          </p:cNvSpPr>
          <p:nvPr>
            <p:ph type="dt" sz="half" idx="11"/>
          </p:nvPr>
        </p:nvSpPr>
        <p:spPr>
          <a:ln/>
        </p:spPr>
        <p:txBody>
          <a:bodyPr/>
          <a:lstStyle>
            <a:lvl1pPr>
              <a:defRPr/>
            </a:lvl1pPr>
          </a:lstStyle>
          <a:p>
            <a:pPr>
              <a:defRPr/>
            </a:pPr>
            <a:endParaRPr lang="ru-RU"/>
          </a:p>
        </p:txBody>
      </p:sp>
      <p:sp>
        <p:nvSpPr>
          <p:cNvPr id="6" name="Rectangle 220"/>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Заголовок, клип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Клип 2"/>
          <p:cNvSpPr>
            <a:spLocks noGrp="1"/>
          </p:cNvSpPr>
          <p:nvPr>
            <p:ph type="clipArt" sz="half" idx="1"/>
          </p:nvPr>
        </p:nvSpPr>
        <p:spPr>
          <a:xfrm>
            <a:off x="457200" y="1600200"/>
            <a:ext cx="4038600" cy="4533900"/>
          </a:xfrm>
        </p:spPr>
        <p:txBody>
          <a:bodyPr/>
          <a:lstStyle/>
          <a:p>
            <a:pPr lvl="0"/>
            <a:endParaRPr lang="ru-RU" noProof="0" smtClean="0"/>
          </a:p>
        </p:txBody>
      </p:sp>
      <p:sp>
        <p:nvSpPr>
          <p:cNvPr id="4" name="Текст 3"/>
          <p:cNvSpPr>
            <a:spLocks noGrp="1"/>
          </p:cNvSpPr>
          <p:nvPr>
            <p:ph type="body" sz="half" idx="2"/>
          </p:nvPr>
        </p:nvSpPr>
        <p:spPr>
          <a:xfrm>
            <a:off x="4648200" y="1600200"/>
            <a:ext cx="4038600" cy="4533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18"/>
          <p:cNvSpPr>
            <a:spLocks noGrp="1" noChangeArrowheads="1"/>
          </p:cNvSpPr>
          <p:nvPr>
            <p:ph type="sldNum" sz="quarter" idx="10"/>
          </p:nvPr>
        </p:nvSpPr>
        <p:spPr>
          <a:ln/>
        </p:spPr>
        <p:txBody>
          <a:bodyPr/>
          <a:lstStyle>
            <a:lvl1pPr>
              <a:defRPr/>
            </a:lvl1pPr>
          </a:lstStyle>
          <a:p>
            <a:pPr>
              <a:defRPr/>
            </a:pPr>
            <a:fld id="{24E9DF62-79AE-47DB-8573-1B6132C52141}" type="slidenum">
              <a:rPr lang="ru-RU"/>
              <a:pPr>
                <a:defRPr/>
              </a:pPr>
              <a:t>‹#›</a:t>
            </a:fld>
            <a:endParaRPr lang="ru-RU"/>
          </a:p>
        </p:txBody>
      </p:sp>
      <p:sp>
        <p:nvSpPr>
          <p:cNvPr id="6" name="Rectangle 219"/>
          <p:cNvSpPr>
            <a:spLocks noGrp="1" noChangeArrowheads="1"/>
          </p:cNvSpPr>
          <p:nvPr>
            <p:ph type="dt" sz="half" idx="11"/>
          </p:nvPr>
        </p:nvSpPr>
        <p:spPr>
          <a:ln/>
        </p:spPr>
        <p:txBody>
          <a:bodyPr/>
          <a:lstStyle>
            <a:lvl1pPr>
              <a:defRPr/>
            </a:lvl1pPr>
          </a:lstStyle>
          <a:p>
            <a:pPr>
              <a:defRPr/>
            </a:pPr>
            <a:endParaRPr lang="ru-RU"/>
          </a:p>
        </p:txBody>
      </p:sp>
      <p:sp>
        <p:nvSpPr>
          <p:cNvPr id="7" name="Rectangle 220"/>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33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9075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3943350"/>
            <a:ext cx="4038600" cy="219075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218"/>
          <p:cNvSpPr>
            <a:spLocks noGrp="1" noChangeArrowheads="1"/>
          </p:cNvSpPr>
          <p:nvPr>
            <p:ph type="sldNum" sz="quarter" idx="10"/>
          </p:nvPr>
        </p:nvSpPr>
        <p:spPr>
          <a:ln/>
        </p:spPr>
        <p:txBody>
          <a:bodyPr/>
          <a:lstStyle>
            <a:lvl1pPr>
              <a:defRPr/>
            </a:lvl1pPr>
          </a:lstStyle>
          <a:p>
            <a:pPr>
              <a:defRPr/>
            </a:pPr>
            <a:fld id="{A9A1B397-9531-4A7A-8935-729C31979255}" type="slidenum">
              <a:rPr lang="ru-RU"/>
              <a:pPr>
                <a:defRPr/>
              </a:pPr>
              <a:t>‹#›</a:t>
            </a:fld>
            <a:endParaRPr lang="ru-RU"/>
          </a:p>
        </p:txBody>
      </p:sp>
      <p:sp>
        <p:nvSpPr>
          <p:cNvPr id="7" name="Rectangle 219"/>
          <p:cNvSpPr>
            <a:spLocks noGrp="1" noChangeArrowheads="1"/>
          </p:cNvSpPr>
          <p:nvPr>
            <p:ph type="dt" sz="half" idx="11"/>
          </p:nvPr>
        </p:nvSpPr>
        <p:spPr>
          <a:ln/>
        </p:spPr>
        <p:txBody>
          <a:bodyPr/>
          <a:lstStyle>
            <a:lvl1pPr>
              <a:defRPr/>
            </a:lvl1pPr>
          </a:lstStyle>
          <a:p>
            <a:pPr>
              <a:defRPr/>
            </a:pPr>
            <a:endParaRPr lang="ru-RU"/>
          </a:p>
        </p:txBody>
      </p:sp>
      <p:sp>
        <p:nvSpPr>
          <p:cNvPr id="8" name="Rectangle 220"/>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33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3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18"/>
          <p:cNvSpPr>
            <a:spLocks noGrp="1" noChangeArrowheads="1"/>
          </p:cNvSpPr>
          <p:nvPr>
            <p:ph type="sldNum" sz="quarter" idx="10"/>
          </p:nvPr>
        </p:nvSpPr>
        <p:spPr>
          <a:ln/>
        </p:spPr>
        <p:txBody>
          <a:bodyPr/>
          <a:lstStyle>
            <a:lvl1pPr>
              <a:defRPr/>
            </a:lvl1pPr>
          </a:lstStyle>
          <a:p>
            <a:pPr>
              <a:defRPr/>
            </a:pPr>
            <a:fld id="{471AA1A9-C4B4-4DE4-A679-B2007B88B1B8}" type="slidenum">
              <a:rPr lang="ru-RU"/>
              <a:pPr>
                <a:defRPr/>
              </a:pPr>
              <a:t>‹#›</a:t>
            </a:fld>
            <a:endParaRPr lang="ru-RU"/>
          </a:p>
        </p:txBody>
      </p:sp>
      <p:sp>
        <p:nvSpPr>
          <p:cNvPr id="6" name="Rectangle 219"/>
          <p:cNvSpPr>
            <a:spLocks noGrp="1" noChangeArrowheads="1"/>
          </p:cNvSpPr>
          <p:nvPr>
            <p:ph type="dt" sz="half" idx="11"/>
          </p:nvPr>
        </p:nvSpPr>
        <p:spPr>
          <a:ln/>
        </p:spPr>
        <p:txBody>
          <a:bodyPr/>
          <a:lstStyle>
            <a:lvl1pPr>
              <a:defRPr/>
            </a:lvl1pPr>
          </a:lstStyle>
          <a:p>
            <a:pPr>
              <a:defRPr/>
            </a:pPr>
            <a:endParaRPr lang="ru-RU"/>
          </a:p>
        </p:txBody>
      </p:sp>
      <p:sp>
        <p:nvSpPr>
          <p:cNvPr id="7" name="Rectangle 220"/>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reserve="1">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457200" y="1600200"/>
            <a:ext cx="4038600" cy="219075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9075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57200" y="3943350"/>
            <a:ext cx="4038600" cy="219075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648200" y="3943350"/>
            <a:ext cx="4038600" cy="219075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18"/>
          <p:cNvSpPr>
            <a:spLocks noGrp="1" noChangeArrowheads="1"/>
          </p:cNvSpPr>
          <p:nvPr>
            <p:ph type="sldNum" sz="quarter" idx="10"/>
          </p:nvPr>
        </p:nvSpPr>
        <p:spPr>
          <a:ln/>
        </p:spPr>
        <p:txBody>
          <a:bodyPr/>
          <a:lstStyle>
            <a:lvl1pPr>
              <a:defRPr/>
            </a:lvl1pPr>
          </a:lstStyle>
          <a:p>
            <a:pPr>
              <a:defRPr/>
            </a:pPr>
            <a:fld id="{C8D86AA1-5EF0-4D60-81AC-33E543CA67BB}" type="slidenum">
              <a:rPr lang="ru-RU"/>
              <a:pPr>
                <a:defRPr/>
              </a:pPr>
              <a:t>‹#›</a:t>
            </a:fld>
            <a:endParaRPr lang="ru-RU"/>
          </a:p>
        </p:txBody>
      </p:sp>
      <p:sp>
        <p:nvSpPr>
          <p:cNvPr id="8" name="Rectangle 219"/>
          <p:cNvSpPr>
            <a:spLocks noGrp="1" noChangeArrowheads="1"/>
          </p:cNvSpPr>
          <p:nvPr>
            <p:ph type="dt" sz="half" idx="11"/>
          </p:nvPr>
        </p:nvSpPr>
        <p:spPr>
          <a:ln/>
        </p:spPr>
        <p:txBody>
          <a:bodyPr/>
          <a:lstStyle>
            <a:lvl1pPr>
              <a:defRPr/>
            </a:lvl1pPr>
          </a:lstStyle>
          <a:p>
            <a:pPr>
              <a:defRPr/>
            </a:pPr>
            <a:endParaRPr lang="ru-RU"/>
          </a:p>
        </p:txBody>
      </p:sp>
      <p:sp>
        <p:nvSpPr>
          <p:cNvPr id="9" name="Rectangle 220"/>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AndTx" preserve="1">
  <p:cSld name="Заголовок, два объекта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457200" y="1600200"/>
            <a:ext cx="4038600" cy="219075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57200" y="3943350"/>
            <a:ext cx="4038600" cy="219075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half" idx="3"/>
          </p:nvPr>
        </p:nvSpPr>
        <p:spPr>
          <a:xfrm>
            <a:off x="4648200" y="1600200"/>
            <a:ext cx="4038600" cy="4533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218"/>
          <p:cNvSpPr>
            <a:spLocks noGrp="1" noChangeArrowheads="1"/>
          </p:cNvSpPr>
          <p:nvPr>
            <p:ph type="sldNum" sz="quarter" idx="10"/>
          </p:nvPr>
        </p:nvSpPr>
        <p:spPr>
          <a:ln/>
        </p:spPr>
        <p:txBody>
          <a:bodyPr/>
          <a:lstStyle>
            <a:lvl1pPr>
              <a:defRPr/>
            </a:lvl1pPr>
          </a:lstStyle>
          <a:p>
            <a:pPr>
              <a:defRPr/>
            </a:pPr>
            <a:fld id="{415FB063-E4C9-4825-9E0C-2218B2553BFA}" type="slidenum">
              <a:rPr lang="ru-RU"/>
              <a:pPr>
                <a:defRPr/>
              </a:pPr>
              <a:t>‹#›</a:t>
            </a:fld>
            <a:endParaRPr lang="ru-RU"/>
          </a:p>
        </p:txBody>
      </p:sp>
      <p:sp>
        <p:nvSpPr>
          <p:cNvPr id="7" name="Rectangle 219"/>
          <p:cNvSpPr>
            <a:spLocks noGrp="1" noChangeArrowheads="1"/>
          </p:cNvSpPr>
          <p:nvPr>
            <p:ph type="dt" sz="half" idx="11"/>
          </p:nvPr>
        </p:nvSpPr>
        <p:spPr>
          <a:ln/>
        </p:spPr>
        <p:txBody>
          <a:bodyPr/>
          <a:lstStyle>
            <a:lvl1pPr>
              <a:defRPr/>
            </a:lvl1pPr>
          </a:lstStyle>
          <a:p>
            <a:pPr>
              <a:defRPr/>
            </a:pPr>
            <a:endParaRPr lang="ru-RU"/>
          </a:p>
        </p:txBody>
      </p:sp>
      <p:sp>
        <p:nvSpPr>
          <p:cNvPr id="8" name="Rectangle 220"/>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x" preserve="1">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3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648200" y="1600200"/>
            <a:ext cx="4038600" cy="4533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18"/>
          <p:cNvSpPr>
            <a:spLocks noGrp="1" noChangeArrowheads="1"/>
          </p:cNvSpPr>
          <p:nvPr>
            <p:ph type="sldNum" sz="quarter" idx="10"/>
          </p:nvPr>
        </p:nvSpPr>
        <p:spPr>
          <a:ln/>
        </p:spPr>
        <p:txBody>
          <a:bodyPr/>
          <a:lstStyle>
            <a:lvl1pPr>
              <a:defRPr/>
            </a:lvl1pPr>
          </a:lstStyle>
          <a:p>
            <a:pPr>
              <a:defRPr/>
            </a:pPr>
            <a:fld id="{FC2713A0-BC79-429A-930E-7762F01A12BC}" type="slidenum">
              <a:rPr lang="ru-RU"/>
              <a:pPr>
                <a:defRPr/>
              </a:pPr>
              <a:t>‹#›</a:t>
            </a:fld>
            <a:endParaRPr lang="ru-RU"/>
          </a:p>
        </p:txBody>
      </p:sp>
      <p:sp>
        <p:nvSpPr>
          <p:cNvPr id="6" name="Rectangle 219"/>
          <p:cNvSpPr>
            <a:spLocks noGrp="1" noChangeArrowheads="1"/>
          </p:cNvSpPr>
          <p:nvPr>
            <p:ph type="dt" sz="half" idx="11"/>
          </p:nvPr>
        </p:nvSpPr>
        <p:spPr>
          <a:ln/>
        </p:spPr>
        <p:txBody>
          <a:bodyPr/>
          <a:lstStyle>
            <a:lvl1pPr>
              <a:defRPr/>
            </a:lvl1pPr>
          </a:lstStyle>
          <a:p>
            <a:pPr>
              <a:defRPr/>
            </a:pPr>
            <a:endParaRPr lang="ru-RU"/>
          </a:p>
        </p:txBody>
      </p:sp>
      <p:sp>
        <p:nvSpPr>
          <p:cNvPr id="7" name="Rectangle 220"/>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18"/>
          <p:cNvSpPr>
            <a:spLocks noGrp="1" noChangeArrowheads="1"/>
          </p:cNvSpPr>
          <p:nvPr>
            <p:ph type="sldNum" sz="quarter" idx="10"/>
          </p:nvPr>
        </p:nvSpPr>
        <p:spPr>
          <a:ln/>
        </p:spPr>
        <p:txBody>
          <a:bodyPr/>
          <a:lstStyle>
            <a:lvl1pPr>
              <a:defRPr/>
            </a:lvl1pPr>
          </a:lstStyle>
          <a:p>
            <a:pPr>
              <a:defRPr/>
            </a:pPr>
            <a:fld id="{AC982619-3248-4839-9984-C936B3A9A763}" type="slidenum">
              <a:rPr lang="ru-RU"/>
              <a:pPr>
                <a:defRPr/>
              </a:pPr>
              <a:t>‹#›</a:t>
            </a:fld>
            <a:endParaRPr lang="ru-RU"/>
          </a:p>
        </p:txBody>
      </p:sp>
      <p:sp>
        <p:nvSpPr>
          <p:cNvPr id="5" name="Rectangle 219"/>
          <p:cNvSpPr>
            <a:spLocks noGrp="1" noChangeArrowheads="1"/>
          </p:cNvSpPr>
          <p:nvPr>
            <p:ph type="dt" sz="half" idx="11"/>
          </p:nvPr>
        </p:nvSpPr>
        <p:spPr>
          <a:ln/>
        </p:spPr>
        <p:txBody>
          <a:bodyPr/>
          <a:lstStyle>
            <a:lvl1pPr>
              <a:defRPr/>
            </a:lvl1pPr>
          </a:lstStyle>
          <a:p>
            <a:pPr>
              <a:defRPr/>
            </a:pPr>
            <a:endParaRPr lang="ru-RU"/>
          </a:p>
        </p:txBody>
      </p:sp>
      <p:sp>
        <p:nvSpPr>
          <p:cNvPr id="6" name="Rectangle 220"/>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18"/>
          <p:cNvSpPr>
            <a:spLocks noGrp="1" noChangeArrowheads="1"/>
          </p:cNvSpPr>
          <p:nvPr>
            <p:ph type="sldNum" sz="quarter" idx="10"/>
          </p:nvPr>
        </p:nvSpPr>
        <p:spPr>
          <a:ln/>
        </p:spPr>
        <p:txBody>
          <a:bodyPr/>
          <a:lstStyle>
            <a:lvl1pPr>
              <a:defRPr/>
            </a:lvl1pPr>
          </a:lstStyle>
          <a:p>
            <a:pPr>
              <a:defRPr/>
            </a:pPr>
            <a:fld id="{7B56C387-4167-496D-8202-2CA92063B447}" type="slidenum">
              <a:rPr lang="ru-RU"/>
              <a:pPr>
                <a:defRPr/>
              </a:pPr>
              <a:t>‹#›</a:t>
            </a:fld>
            <a:endParaRPr lang="ru-RU"/>
          </a:p>
        </p:txBody>
      </p:sp>
      <p:sp>
        <p:nvSpPr>
          <p:cNvPr id="5" name="Rectangle 219"/>
          <p:cNvSpPr>
            <a:spLocks noGrp="1" noChangeArrowheads="1"/>
          </p:cNvSpPr>
          <p:nvPr>
            <p:ph type="dt" sz="half" idx="11"/>
          </p:nvPr>
        </p:nvSpPr>
        <p:spPr>
          <a:ln/>
        </p:spPr>
        <p:txBody>
          <a:bodyPr/>
          <a:lstStyle>
            <a:lvl1pPr>
              <a:defRPr/>
            </a:lvl1pPr>
          </a:lstStyle>
          <a:p>
            <a:pPr>
              <a:defRPr/>
            </a:pPr>
            <a:endParaRPr lang="ru-RU"/>
          </a:p>
        </p:txBody>
      </p:sp>
      <p:sp>
        <p:nvSpPr>
          <p:cNvPr id="6" name="Rectangle 220"/>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18"/>
          <p:cNvSpPr>
            <a:spLocks noGrp="1" noChangeArrowheads="1"/>
          </p:cNvSpPr>
          <p:nvPr>
            <p:ph type="sldNum" sz="quarter" idx="10"/>
          </p:nvPr>
        </p:nvSpPr>
        <p:spPr>
          <a:ln/>
        </p:spPr>
        <p:txBody>
          <a:bodyPr/>
          <a:lstStyle>
            <a:lvl1pPr>
              <a:defRPr/>
            </a:lvl1pPr>
          </a:lstStyle>
          <a:p>
            <a:pPr>
              <a:defRPr/>
            </a:pPr>
            <a:fld id="{96EC03D6-021E-4DAA-8BC4-2844D7A053DB}" type="slidenum">
              <a:rPr lang="ru-RU"/>
              <a:pPr>
                <a:defRPr/>
              </a:pPr>
              <a:t>‹#›</a:t>
            </a:fld>
            <a:endParaRPr lang="ru-RU"/>
          </a:p>
        </p:txBody>
      </p:sp>
      <p:sp>
        <p:nvSpPr>
          <p:cNvPr id="6" name="Rectangle 219"/>
          <p:cNvSpPr>
            <a:spLocks noGrp="1" noChangeArrowheads="1"/>
          </p:cNvSpPr>
          <p:nvPr>
            <p:ph type="dt" sz="half" idx="11"/>
          </p:nvPr>
        </p:nvSpPr>
        <p:spPr>
          <a:ln/>
        </p:spPr>
        <p:txBody>
          <a:bodyPr/>
          <a:lstStyle>
            <a:lvl1pPr>
              <a:defRPr/>
            </a:lvl1pPr>
          </a:lstStyle>
          <a:p>
            <a:pPr>
              <a:defRPr/>
            </a:pPr>
            <a:endParaRPr lang="ru-RU"/>
          </a:p>
        </p:txBody>
      </p:sp>
      <p:sp>
        <p:nvSpPr>
          <p:cNvPr id="7" name="Rectangle 220"/>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18"/>
          <p:cNvSpPr>
            <a:spLocks noGrp="1" noChangeArrowheads="1"/>
          </p:cNvSpPr>
          <p:nvPr>
            <p:ph type="sldNum" sz="quarter" idx="10"/>
          </p:nvPr>
        </p:nvSpPr>
        <p:spPr>
          <a:ln/>
        </p:spPr>
        <p:txBody>
          <a:bodyPr/>
          <a:lstStyle>
            <a:lvl1pPr>
              <a:defRPr/>
            </a:lvl1pPr>
          </a:lstStyle>
          <a:p>
            <a:pPr>
              <a:defRPr/>
            </a:pPr>
            <a:fld id="{3D53CC95-2AC8-4E55-AB86-366A76A1131C}" type="slidenum">
              <a:rPr lang="ru-RU"/>
              <a:pPr>
                <a:defRPr/>
              </a:pPr>
              <a:t>‹#›</a:t>
            </a:fld>
            <a:endParaRPr lang="ru-RU"/>
          </a:p>
        </p:txBody>
      </p:sp>
      <p:sp>
        <p:nvSpPr>
          <p:cNvPr id="8" name="Rectangle 219"/>
          <p:cNvSpPr>
            <a:spLocks noGrp="1" noChangeArrowheads="1"/>
          </p:cNvSpPr>
          <p:nvPr>
            <p:ph type="dt" sz="half" idx="11"/>
          </p:nvPr>
        </p:nvSpPr>
        <p:spPr>
          <a:ln/>
        </p:spPr>
        <p:txBody>
          <a:bodyPr/>
          <a:lstStyle>
            <a:lvl1pPr>
              <a:defRPr/>
            </a:lvl1pPr>
          </a:lstStyle>
          <a:p>
            <a:pPr>
              <a:defRPr/>
            </a:pPr>
            <a:endParaRPr lang="ru-RU"/>
          </a:p>
        </p:txBody>
      </p:sp>
      <p:sp>
        <p:nvSpPr>
          <p:cNvPr id="9" name="Rectangle 220"/>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18"/>
          <p:cNvSpPr>
            <a:spLocks noGrp="1" noChangeArrowheads="1"/>
          </p:cNvSpPr>
          <p:nvPr>
            <p:ph type="sldNum" sz="quarter" idx="10"/>
          </p:nvPr>
        </p:nvSpPr>
        <p:spPr>
          <a:ln/>
        </p:spPr>
        <p:txBody>
          <a:bodyPr/>
          <a:lstStyle>
            <a:lvl1pPr>
              <a:defRPr/>
            </a:lvl1pPr>
          </a:lstStyle>
          <a:p>
            <a:pPr>
              <a:defRPr/>
            </a:pPr>
            <a:fld id="{A2CB3D36-D96F-4BD8-8810-8C4399C7A781}" type="slidenum">
              <a:rPr lang="ru-RU"/>
              <a:pPr>
                <a:defRPr/>
              </a:pPr>
              <a:t>‹#›</a:t>
            </a:fld>
            <a:endParaRPr lang="ru-RU"/>
          </a:p>
        </p:txBody>
      </p:sp>
      <p:sp>
        <p:nvSpPr>
          <p:cNvPr id="4" name="Rectangle 219"/>
          <p:cNvSpPr>
            <a:spLocks noGrp="1" noChangeArrowheads="1"/>
          </p:cNvSpPr>
          <p:nvPr>
            <p:ph type="dt" sz="half" idx="11"/>
          </p:nvPr>
        </p:nvSpPr>
        <p:spPr>
          <a:ln/>
        </p:spPr>
        <p:txBody>
          <a:bodyPr/>
          <a:lstStyle>
            <a:lvl1pPr>
              <a:defRPr/>
            </a:lvl1pPr>
          </a:lstStyle>
          <a:p>
            <a:pPr>
              <a:defRPr/>
            </a:pPr>
            <a:endParaRPr lang="ru-RU"/>
          </a:p>
        </p:txBody>
      </p:sp>
      <p:sp>
        <p:nvSpPr>
          <p:cNvPr id="5" name="Rectangle 220"/>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18"/>
          <p:cNvSpPr>
            <a:spLocks noGrp="1" noChangeArrowheads="1"/>
          </p:cNvSpPr>
          <p:nvPr>
            <p:ph type="sldNum" sz="quarter" idx="10"/>
          </p:nvPr>
        </p:nvSpPr>
        <p:spPr>
          <a:ln/>
        </p:spPr>
        <p:txBody>
          <a:bodyPr/>
          <a:lstStyle>
            <a:lvl1pPr>
              <a:defRPr/>
            </a:lvl1pPr>
          </a:lstStyle>
          <a:p>
            <a:pPr>
              <a:defRPr/>
            </a:pPr>
            <a:fld id="{4CB0F34C-D3FA-4525-B1E3-FDFD86A02EEF}" type="slidenum">
              <a:rPr lang="ru-RU"/>
              <a:pPr>
                <a:defRPr/>
              </a:pPr>
              <a:t>‹#›</a:t>
            </a:fld>
            <a:endParaRPr lang="ru-RU"/>
          </a:p>
        </p:txBody>
      </p:sp>
      <p:sp>
        <p:nvSpPr>
          <p:cNvPr id="3" name="Rectangle 219"/>
          <p:cNvSpPr>
            <a:spLocks noGrp="1" noChangeArrowheads="1"/>
          </p:cNvSpPr>
          <p:nvPr>
            <p:ph type="dt" sz="half" idx="11"/>
          </p:nvPr>
        </p:nvSpPr>
        <p:spPr>
          <a:ln/>
        </p:spPr>
        <p:txBody>
          <a:bodyPr/>
          <a:lstStyle>
            <a:lvl1pPr>
              <a:defRPr/>
            </a:lvl1pPr>
          </a:lstStyle>
          <a:p>
            <a:pPr>
              <a:defRPr/>
            </a:pPr>
            <a:endParaRPr lang="ru-RU"/>
          </a:p>
        </p:txBody>
      </p:sp>
      <p:sp>
        <p:nvSpPr>
          <p:cNvPr id="4" name="Rectangle 220"/>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18"/>
          <p:cNvSpPr>
            <a:spLocks noGrp="1" noChangeArrowheads="1"/>
          </p:cNvSpPr>
          <p:nvPr>
            <p:ph type="sldNum" sz="quarter" idx="10"/>
          </p:nvPr>
        </p:nvSpPr>
        <p:spPr>
          <a:ln/>
        </p:spPr>
        <p:txBody>
          <a:bodyPr/>
          <a:lstStyle>
            <a:lvl1pPr>
              <a:defRPr/>
            </a:lvl1pPr>
          </a:lstStyle>
          <a:p>
            <a:pPr>
              <a:defRPr/>
            </a:pPr>
            <a:fld id="{157C4500-E141-424D-BCF3-4A47CE33140A}" type="slidenum">
              <a:rPr lang="ru-RU"/>
              <a:pPr>
                <a:defRPr/>
              </a:pPr>
              <a:t>‹#›</a:t>
            </a:fld>
            <a:endParaRPr lang="ru-RU"/>
          </a:p>
        </p:txBody>
      </p:sp>
      <p:sp>
        <p:nvSpPr>
          <p:cNvPr id="6" name="Rectangle 219"/>
          <p:cNvSpPr>
            <a:spLocks noGrp="1" noChangeArrowheads="1"/>
          </p:cNvSpPr>
          <p:nvPr>
            <p:ph type="dt" sz="half" idx="11"/>
          </p:nvPr>
        </p:nvSpPr>
        <p:spPr>
          <a:ln/>
        </p:spPr>
        <p:txBody>
          <a:bodyPr/>
          <a:lstStyle>
            <a:lvl1pPr>
              <a:defRPr/>
            </a:lvl1pPr>
          </a:lstStyle>
          <a:p>
            <a:pPr>
              <a:defRPr/>
            </a:pPr>
            <a:endParaRPr lang="ru-RU"/>
          </a:p>
        </p:txBody>
      </p:sp>
      <p:sp>
        <p:nvSpPr>
          <p:cNvPr id="7" name="Rectangle 220"/>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18"/>
          <p:cNvSpPr>
            <a:spLocks noGrp="1" noChangeArrowheads="1"/>
          </p:cNvSpPr>
          <p:nvPr>
            <p:ph type="sldNum" sz="quarter" idx="10"/>
          </p:nvPr>
        </p:nvSpPr>
        <p:spPr>
          <a:ln/>
        </p:spPr>
        <p:txBody>
          <a:bodyPr/>
          <a:lstStyle>
            <a:lvl1pPr>
              <a:defRPr/>
            </a:lvl1pPr>
          </a:lstStyle>
          <a:p>
            <a:pPr>
              <a:defRPr/>
            </a:pPr>
            <a:fld id="{4B7A4747-4140-4E1F-A55F-6803624211AF}" type="slidenum">
              <a:rPr lang="ru-RU"/>
              <a:pPr>
                <a:defRPr/>
              </a:pPr>
              <a:t>‹#›</a:t>
            </a:fld>
            <a:endParaRPr lang="ru-RU"/>
          </a:p>
        </p:txBody>
      </p:sp>
      <p:sp>
        <p:nvSpPr>
          <p:cNvPr id="6" name="Rectangle 219"/>
          <p:cNvSpPr>
            <a:spLocks noGrp="1" noChangeArrowheads="1"/>
          </p:cNvSpPr>
          <p:nvPr>
            <p:ph type="dt" sz="half" idx="11"/>
          </p:nvPr>
        </p:nvSpPr>
        <p:spPr>
          <a:ln/>
        </p:spPr>
        <p:txBody>
          <a:bodyPr/>
          <a:lstStyle>
            <a:lvl1pPr>
              <a:defRPr/>
            </a:lvl1pPr>
          </a:lstStyle>
          <a:p>
            <a:pPr>
              <a:defRPr/>
            </a:pPr>
            <a:endParaRPr lang="ru-RU"/>
          </a:p>
        </p:txBody>
      </p:sp>
      <p:sp>
        <p:nvSpPr>
          <p:cNvPr id="7" name="Rectangle 220"/>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96888" y="1308100"/>
            <a:ext cx="10429876" cy="5908675"/>
            <a:chOff x="-313" y="824"/>
            <a:chExt cx="6570" cy="3722"/>
          </a:xfrm>
        </p:grpSpPr>
        <p:sp>
          <p:nvSpPr>
            <p:cNvPr id="11059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11059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11059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11059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11059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11060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11060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11060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11060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11060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11060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11060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11060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11060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110609"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ru-RU">
                <a:effectLst>
                  <a:outerShdw blurRad="38100" dist="38100" dir="2700000" algn="tl">
                    <a:srgbClr val="000000"/>
                  </a:outerShdw>
                </a:effectLst>
              </a:endParaRPr>
            </a:p>
          </p:txBody>
        </p:sp>
        <p:sp>
          <p:nvSpPr>
            <p:cNvPr id="110610"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ru-RU">
                <a:effectLst>
                  <a:outerShdw blurRad="38100" dist="38100" dir="2700000" algn="tl">
                    <a:srgbClr val="000000"/>
                  </a:outerShdw>
                </a:effectLst>
              </a:endParaRPr>
            </a:p>
          </p:txBody>
        </p:sp>
        <p:sp>
          <p:nvSpPr>
            <p:cNvPr id="11061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defRPr/>
              </a:pPr>
              <a:endParaRPr lang="ru-RU">
                <a:effectLst>
                  <a:outerShdw blurRad="38100" dist="38100" dir="2700000" algn="tl">
                    <a:srgbClr val="000000"/>
                  </a:outerShdw>
                </a:effectLst>
              </a:endParaRPr>
            </a:p>
          </p:txBody>
        </p:sp>
        <p:sp>
          <p:nvSpPr>
            <p:cNvPr id="11061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ru-RU">
                <a:effectLst>
                  <a:outerShdw blurRad="38100" dist="38100" dir="2700000" algn="tl">
                    <a:srgbClr val="000000"/>
                  </a:outerShdw>
                </a:effectLst>
              </a:endParaRPr>
            </a:p>
          </p:txBody>
        </p:sp>
        <p:sp>
          <p:nvSpPr>
            <p:cNvPr id="11061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ru-RU">
                <a:effectLst>
                  <a:outerShdw blurRad="38100" dist="38100" dir="2700000" algn="tl">
                    <a:srgbClr val="000000"/>
                  </a:outerShdw>
                </a:effectLst>
              </a:endParaRPr>
            </a:p>
          </p:txBody>
        </p:sp>
        <p:sp>
          <p:nvSpPr>
            <p:cNvPr id="11061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defRPr/>
              </a:pPr>
              <a:endParaRPr lang="ru-RU">
                <a:effectLst>
                  <a:outerShdw blurRad="38100" dist="38100" dir="2700000" algn="tl">
                    <a:srgbClr val="000000"/>
                  </a:outerShdw>
                </a:effectLst>
              </a:endParaRPr>
            </a:p>
          </p:txBody>
        </p:sp>
        <p:sp>
          <p:nvSpPr>
            <p:cNvPr id="11061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defRPr/>
              </a:pPr>
              <a:endParaRPr lang="ru-RU">
                <a:effectLst>
                  <a:outerShdw blurRad="38100" dist="38100" dir="2700000" algn="tl">
                    <a:srgbClr val="000000"/>
                  </a:outerShdw>
                </a:effectLst>
              </a:endParaRPr>
            </a:p>
          </p:txBody>
        </p:sp>
        <p:sp>
          <p:nvSpPr>
            <p:cNvPr id="11061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defRPr/>
              </a:pPr>
              <a:endParaRPr lang="ru-RU">
                <a:effectLst>
                  <a:outerShdw blurRad="38100" dist="38100" dir="2700000" algn="tl">
                    <a:srgbClr val="000000"/>
                  </a:outerShdw>
                </a:effectLst>
              </a:endParaRPr>
            </a:p>
          </p:txBody>
        </p:sp>
        <p:sp>
          <p:nvSpPr>
            <p:cNvPr id="11061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11061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ru-RU">
                <a:effectLst>
                  <a:outerShdw blurRad="38100" dist="38100" dir="2700000" algn="tl">
                    <a:srgbClr val="000000"/>
                  </a:outerShdw>
                </a:effectLst>
              </a:endParaRPr>
            </a:p>
          </p:txBody>
        </p:sp>
        <p:sp>
          <p:nvSpPr>
            <p:cNvPr id="11061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ru-RU">
                <a:effectLst>
                  <a:outerShdw blurRad="38100" dist="38100" dir="2700000" algn="tl">
                    <a:srgbClr val="000000"/>
                  </a:outerShdw>
                </a:effectLst>
              </a:endParaRPr>
            </a:p>
          </p:txBody>
        </p:sp>
        <p:sp>
          <p:nvSpPr>
            <p:cNvPr id="11062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ru-RU">
                <a:effectLst>
                  <a:outerShdw blurRad="38100" dist="38100" dir="2700000" algn="tl">
                    <a:srgbClr val="000000"/>
                  </a:outerShdw>
                </a:effectLst>
              </a:endParaRPr>
            </a:p>
          </p:txBody>
        </p:sp>
        <p:sp>
          <p:nvSpPr>
            <p:cNvPr id="11062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defRPr/>
              </a:pPr>
              <a:endParaRPr lang="ru-RU">
                <a:effectLst>
                  <a:outerShdw blurRad="38100" dist="38100" dir="2700000" algn="tl">
                    <a:srgbClr val="000000"/>
                  </a:outerShdw>
                </a:effectLst>
              </a:endParaRPr>
            </a:p>
          </p:txBody>
        </p:sp>
        <p:sp>
          <p:nvSpPr>
            <p:cNvPr id="11062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11062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11062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11062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11062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11062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11062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11062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11063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11063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11063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11063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11063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11063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11063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11063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11063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11063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11064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11064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11064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11064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11064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ru-RU"/>
            </a:p>
          </p:txBody>
        </p:sp>
        <p:sp>
          <p:nvSpPr>
            <p:cNvPr id="11064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ru-RU"/>
            </a:p>
          </p:txBody>
        </p:sp>
        <p:sp>
          <p:nvSpPr>
            <p:cNvPr id="11064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11064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11064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11064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11065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11065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11065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11065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11065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11065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11065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1065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1065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1065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11066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11066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11066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11066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11066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11066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1066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1066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1066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1066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11067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1067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1067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1067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1067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11067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11067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67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11067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11067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11068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1068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1068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1068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1068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11068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11068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11068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11068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11068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11069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11069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11069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11069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11069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11069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11069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1069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1069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ru-RU"/>
            </a:p>
          </p:txBody>
        </p:sp>
        <p:sp>
          <p:nvSpPr>
            <p:cNvPr id="11069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ru-RU"/>
            </a:p>
          </p:txBody>
        </p:sp>
        <p:sp>
          <p:nvSpPr>
            <p:cNvPr id="11070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11070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11070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11070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11070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11070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11070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1070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1070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11070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11071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1071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11071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1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1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1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11071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11071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11071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11071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1072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11072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11072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2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2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2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2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2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2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2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11073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11073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11073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1073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11073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11073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1073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11073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11073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11073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11074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11074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4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11074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11074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4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4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4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4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4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5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5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5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5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5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5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5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5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5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5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6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11076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11076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11076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11076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6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6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6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6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6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7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7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7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77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1077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1077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1077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1077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1077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1077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1078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1078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a:defRPr/>
              </a:pPr>
              <a:endParaRPr lang="ru-RU"/>
            </a:p>
          </p:txBody>
        </p:sp>
        <p:sp>
          <p:nvSpPr>
            <p:cNvPr id="11078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1078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1078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1078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ru-RU"/>
            </a:p>
          </p:txBody>
        </p:sp>
        <p:sp>
          <p:nvSpPr>
            <p:cNvPr id="11078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ru-RU"/>
            </a:p>
          </p:txBody>
        </p:sp>
        <p:sp>
          <p:nvSpPr>
            <p:cNvPr id="11078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ru-RU"/>
            </a:p>
          </p:txBody>
        </p:sp>
        <p:sp>
          <p:nvSpPr>
            <p:cNvPr id="110788"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ru-RU"/>
            </a:p>
          </p:txBody>
        </p:sp>
        <p:sp>
          <p:nvSpPr>
            <p:cNvPr id="110789"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ru-RU"/>
            </a:p>
          </p:txBody>
        </p:sp>
        <p:sp>
          <p:nvSpPr>
            <p:cNvPr id="110790"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ru-RU"/>
            </a:p>
          </p:txBody>
        </p:sp>
        <p:sp>
          <p:nvSpPr>
            <p:cNvPr id="110791"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ru-RU"/>
            </a:p>
          </p:txBody>
        </p:sp>
        <p:sp>
          <p:nvSpPr>
            <p:cNvPr id="110792"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ru-RU"/>
            </a:p>
          </p:txBody>
        </p:sp>
        <p:sp>
          <p:nvSpPr>
            <p:cNvPr id="110793"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ru-RU"/>
            </a:p>
          </p:txBody>
        </p:sp>
        <p:sp>
          <p:nvSpPr>
            <p:cNvPr id="110794"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ru-RU"/>
            </a:p>
          </p:txBody>
        </p:sp>
        <p:sp>
          <p:nvSpPr>
            <p:cNvPr id="110795"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ru-RU"/>
            </a:p>
          </p:txBody>
        </p:sp>
        <p:sp>
          <p:nvSpPr>
            <p:cNvPr id="110796"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ru-RU"/>
            </a:p>
          </p:txBody>
        </p:sp>
        <p:sp>
          <p:nvSpPr>
            <p:cNvPr id="110797"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ru-RU"/>
            </a:p>
          </p:txBody>
        </p:sp>
        <p:sp>
          <p:nvSpPr>
            <p:cNvPr id="110798"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ru-RU"/>
            </a:p>
          </p:txBody>
        </p:sp>
        <p:sp>
          <p:nvSpPr>
            <p:cNvPr id="110799"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ru-RU"/>
            </a:p>
          </p:txBody>
        </p:sp>
        <p:sp>
          <p:nvSpPr>
            <p:cNvPr id="110800"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ru-RU"/>
            </a:p>
          </p:txBody>
        </p:sp>
        <p:sp>
          <p:nvSpPr>
            <p:cNvPr id="110801"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ru-RU"/>
            </a:p>
          </p:txBody>
        </p:sp>
        <p:sp>
          <p:nvSpPr>
            <p:cNvPr id="110802"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ru-RU"/>
            </a:p>
          </p:txBody>
        </p:sp>
        <p:sp>
          <p:nvSpPr>
            <p:cNvPr id="110803"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a:defRPr/>
              </a:pPr>
              <a:endParaRPr lang="ru-RU"/>
            </a:p>
          </p:txBody>
        </p:sp>
        <p:sp>
          <p:nvSpPr>
            <p:cNvPr id="110804"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a:defRPr/>
              </a:pPr>
              <a:endParaRPr lang="ru-RU"/>
            </a:p>
          </p:txBody>
        </p:sp>
        <p:sp>
          <p:nvSpPr>
            <p:cNvPr id="110805"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ru-RU"/>
            </a:p>
          </p:txBody>
        </p:sp>
        <p:sp>
          <p:nvSpPr>
            <p:cNvPr id="11080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11080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11080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10809"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ru-RU"/>
            </a:p>
          </p:txBody>
        </p:sp>
      </p:grpSp>
      <p:sp>
        <p:nvSpPr>
          <p:cNvPr id="110810"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defRPr>
            </a:lvl1pPr>
          </a:lstStyle>
          <a:p>
            <a:pPr>
              <a:defRPr/>
            </a:pPr>
            <a:fld id="{E182CA43-65C8-415D-9735-F376B5B36DD8}" type="slidenum">
              <a:rPr lang="ru-RU"/>
              <a:pPr>
                <a:defRPr/>
              </a:pPr>
              <a:t>‹#›</a:t>
            </a:fld>
            <a:endParaRPr lang="ru-RU"/>
          </a:p>
        </p:txBody>
      </p:sp>
      <p:sp>
        <p:nvSpPr>
          <p:cNvPr id="110811"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defRPr>
            </a:lvl1pPr>
          </a:lstStyle>
          <a:p>
            <a:pPr>
              <a:defRPr/>
            </a:pPr>
            <a:endParaRPr lang="ru-RU"/>
          </a:p>
        </p:txBody>
      </p:sp>
      <p:sp>
        <p:nvSpPr>
          <p:cNvPr id="110812"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defRPr>
            </a:lvl1pPr>
          </a:lstStyle>
          <a:p>
            <a:pPr>
              <a:defRPr/>
            </a:pPr>
            <a:endParaRPr lang="ru-RU"/>
          </a:p>
        </p:txBody>
      </p:sp>
      <p:sp>
        <p:nvSpPr>
          <p:cNvPr id="110813" name="Rectangle 221"/>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10814"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Tree>
  </p:cSld>
  <p:clrMap bg1="dk2" tx1="lt1" bg2="dk1" tx2="lt2" accent1="accent1" accent2="accent2" accent3="accent3" accent4="accent4" accent5="accent5" accent6="accent6" hlink="hlink" folHlink="folHlink"/>
  <p:sldLayoutIdLst>
    <p:sldLayoutId id="2147483756" r:id="rId1"/>
    <p:sldLayoutId id="2147483755" r:id="rId2"/>
    <p:sldLayoutId id="2147483754" r:id="rId3"/>
    <p:sldLayoutId id="2147483753" r:id="rId4"/>
    <p:sldLayoutId id="2147483752" r:id="rId5"/>
    <p:sldLayoutId id="2147483751" r:id="rId6"/>
    <p:sldLayoutId id="2147483750" r:id="rId7"/>
    <p:sldLayoutId id="2147483749" r:id="rId8"/>
    <p:sldLayoutId id="2147483748" r:id="rId9"/>
    <p:sldLayoutId id="2147483747" r:id="rId10"/>
    <p:sldLayoutId id="2147483746" r:id="rId11"/>
    <p:sldLayoutId id="2147483745" r:id="rId12"/>
    <p:sldLayoutId id="2147483744" r:id="rId13"/>
    <p:sldLayoutId id="2147483743" r:id="rId14"/>
    <p:sldLayoutId id="2147483742" r:id="rId15"/>
    <p:sldLayoutId id="2147483741" r:id="rId16"/>
    <p:sldLayoutId id="2147483740" r:id="rId17"/>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9"/>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9"/>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9"/>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9"/>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9"/>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9"/>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9"/>
        </a:buBlip>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8" Type="http://schemas.openxmlformats.org/officeDocument/2006/relationships/image" Target="../media/image33.jpeg"/><Relationship Id="rId3" Type="http://schemas.openxmlformats.org/officeDocument/2006/relationships/image" Target="../media/image28.jpeg"/><Relationship Id="rId7" Type="http://schemas.openxmlformats.org/officeDocument/2006/relationships/image" Target="../media/image32.jpeg"/><Relationship Id="rId2" Type="http://schemas.openxmlformats.org/officeDocument/2006/relationships/image" Target="../media/image27.jpeg"/><Relationship Id="rId1" Type="http://schemas.openxmlformats.org/officeDocument/2006/relationships/slideLayout" Target="../slideLayouts/slideLayout15.xml"/><Relationship Id="rId6" Type="http://schemas.openxmlformats.org/officeDocument/2006/relationships/image" Target="../media/image31.jpeg"/><Relationship Id="rId5" Type="http://schemas.openxmlformats.org/officeDocument/2006/relationships/image" Target="../media/image30.jpeg"/><Relationship Id="rId4" Type="http://schemas.openxmlformats.org/officeDocument/2006/relationships/image" Target="../media/image29.jpeg"/><Relationship Id="rId9" Type="http://schemas.openxmlformats.org/officeDocument/2006/relationships/image" Target="../media/image3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http://en.wikipedia.org/wiki/Sport"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5.xml"/><Relationship Id="rId5" Type="http://schemas.openxmlformats.org/officeDocument/2006/relationships/image" Target="../media/image11.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5.xml"/><Relationship Id="rId5" Type="http://schemas.openxmlformats.org/officeDocument/2006/relationships/image" Target="../media/image15.jpeg"/><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WordArt 7"/>
          <p:cNvSpPr>
            <a:spLocks noChangeArrowheads="1" noChangeShapeType="1" noTextEdit="1"/>
          </p:cNvSpPr>
          <p:nvPr/>
        </p:nvSpPr>
        <p:spPr bwMode="auto">
          <a:xfrm>
            <a:off x="4427538" y="2205038"/>
            <a:ext cx="4319587" cy="2232025"/>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a:tailEnd/>
                </a:ln>
                <a:solidFill>
                  <a:srgbClr val="0066CC"/>
                </a:solidFill>
                <a:effectLst>
                  <a:outerShdw dist="35921" dir="2700000" algn="ctr" rotWithShape="0">
                    <a:srgbClr val="990000"/>
                  </a:outerShdw>
                </a:effectLst>
                <a:latin typeface="Impact"/>
              </a:rPr>
              <a:t>Sport</a:t>
            </a:r>
            <a:endParaRPr lang="ru-RU" sz="8000" kern="10">
              <a:ln w="19050">
                <a:solidFill>
                  <a:srgbClr val="99CCFF"/>
                </a:solidFill>
                <a:round/>
                <a:headEnd/>
                <a:tailEnd/>
              </a:ln>
              <a:solidFill>
                <a:srgbClr val="0066CC"/>
              </a:solidFill>
              <a:effectLst>
                <a:outerShdw dist="35921" dir="2700000" algn="ctr" rotWithShape="0">
                  <a:srgbClr val="990000"/>
                </a:outerShdw>
              </a:effectLst>
              <a:latin typeface="Impact"/>
            </a:endParaRPr>
          </a:p>
        </p:txBody>
      </p:sp>
      <p:pic>
        <p:nvPicPr>
          <p:cNvPr id="3076" name="Picture 9" descr="File:Greek statue discus thrower 2 century aC.jpg"/>
          <p:cNvPicPr>
            <a:picLocks noGrp="1" noChangeAspect="1" noChangeArrowheads="1"/>
          </p:cNvPicPr>
          <p:nvPr>
            <p:ph type="clipArt" sz="half" idx="1"/>
          </p:nvPr>
        </p:nvPicPr>
        <p:blipFill>
          <a:blip r:embed="rId2" cstate="email"/>
          <a:srcRect/>
          <a:stretch>
            <a:fillRect/>
          </a:stretch>
        </p:blipFill>
        <p:spPr>
          <a:xfrm>
            <a:off x="323850" y="333375"/>
            <a:ext cx="3743325" cy="6037263"/>
          </a:xfr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eaLnBrk="1" hangingPunct="1"/>
            <a:r>
              <a:rPr lang="en-IE" smtClean="0">
                <a:solidFill>
                  <a:srgbClr val="F40C2D"/>
                </a:solidFill>
              </a:rPr>
              <a:t>Mind sport</a:t>
            </a:r>
            <a:endParaRPr lang="ru-RU" smtClean="0">
              <a:solidFill>
                <a:srgbClr val="F40C2D"/>
              </a:solidFill>
            </a:endParaRPr>
          </a:p>
        </p:txBody>
      </p:sp>
      <p:sp>
        <p:nvSpPr>
          <p:cNvPr id="129028" name="Rectangle 4"/>
          <p:cNvSpPr>
            <a:spLocks noGrp="1" noChangeArrowheads="1"/>
          </p:cNvSpPr>
          <p:nvPr>
            <p:ph type="body" sz="half" idx="1"/>
          </p:nvPr>
        </p:nvSpPr>
        <p:spPr/>
        <p:txBody>
          <a:bodyPr/>
          <a:lstStyle/>
          <a:p>
            <a:pPr eaLnBrk="1" hangingPunct="1"/>
            <a:r>
              <a:rPr lang="en-IE" sz="2800" smtClean="0"/>
              <a:t>Bad habits can ruin your health</a:t>
            </a:r>
            <a:r>
              <a:rPr lang="ru-RU" sz="2800" smtClean="0"/>
              <a:t>.</a:t>
            </a:r>
            <a:r>
              <a:rPr lang="en-US" sz="2800" smtClean="0"/>
              <a:t> They are smoking, drinking alcohol and using druge. These bed habits ruin health and show your weak character.</a:t>
            </a:r>
            <a:r>
              <a:rPr lang="ru-RU" sz="2800" smtClean="0"/>
              <a:t> </a:t>
            </a:r>
          </a:p>
        </p:txBody>
      </p:sp>
      <p:pic>
        <p:nvPicPr>
          <p:cNvPr id="129031" name="Picture 7" descr="Картинка 138 из 18902"/>
          <p:cNvPicPr>
            <a:picLocks noChangeAspect="1" noChangeArrowheads="1"/>
          </p:cNvPicPr>
          <p:nvPr/>
        </p:nvPicPr>
        <p:blipFill>
          <a:blip r:embed="rId2" cstate="email"/>
          <a:srcRect/>
          <a:stretch>
            <a:fillRect/>
          </a:stretch>
        </p:blipFill>
        <p:spPr bwMode="auto">
          <a:xfrm>
            <a:off x="4859338" y="1457325"/>
            <a:ext cx="4002087" cy="54006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29026"/>
                                        </p:tgtEl>
                                        <p:attrNameLst>
                                          <p:attrName>style.visibility</p:attrName>
                                        </p:attrNameLst>
                                      </p:cBhvr>
                                      <p:to>
                                        <p:strVal val="visible"/>
                                      </p:to>
                                    </p:set>
                                    <p:anim calcmode="lin" valueType="num">
                                      <p:cBhvr>
                                        <p:cTn id="7" dur="500" fill="hold"/>
                                        <p:tgtEl>
                                          <p:spTgt spid="129026"/>
                                        </p:tgtEl>
                                        <p:attrNameLst>
                                          <p:attrName>ppt_w</p:attrName>
                                        </p:attrNameLst>
                                      </p:cBhvr>
                                      <p:tavLst>
                                        <p:tav tm="0">
                                          <p:val>
                                            <p:fltVal val="0"/>
                                          </p:val>
                                        </p:tav>
                                        <p:tav tm="100000">
                                          <p:val>
                                            <p:strVal val="#ppt_w"/>
                                          </p:val>
                                        </p:tav>
                                      </p:tavLst>
                                    </p:anim>
                                    <p:anim calcmode="lin" valueType="num">
                                      <p:cBhvr>
                                        <p:cTn id="8" dur="500" fill="hold"/>
                                        <p:tgtEl>
                                          <p:spTgt spid="129026"/>
                                        </p:tgtEl>
                                        <p:attrNameLst>
                                          <p:attrName>ppt_h</p:attrName>
                                        </p:attrNameLst>
                                      </p:cBhvr>
                                      <p:tavLst>
                                        <p:tav tm="0">
                                          <p:val>
                                            <p:fltVal val="0"/>
                                          </p:val>
                                        </p:tav>
                                        <p:tav tm="100000">
                                          <p:val>
                                            <p:strVal val="#ppt_h"/>
                                          </p:val>
                                        </p:tav>
                                      </p:tavLst>
                                    </p:anim>
                                    <p:anim calcmode="lin" valueType="num">
                                      <p:cBhvr>
                                        <p:cTn id="9" dur="500" fill="hold"/>
                                        <p:tgtEl>
                                          <p:spTgt spid="129026"/>
                                        </p:tgtEl>
                                        <p:attrNameLst>
                                          <p:attrName>style.rotation</p:attrName>
                                        </p:attrNameLst>
                                      </p:cBhvr>
                                      <p:tavLst>
                                        <p:tav tm="0">
                                          <p:val>
                                            <p:fltVal val="360"/>
                                          </p:val>
                                        </p:tav>
                                        <p:tav tm="100000">
                                          <p:val>
                                            <p:fltVal val="0"/>
                                          </p:val>
                                        </p:tav>
                                      </p:tavLst>
                                    </p:anim>
                                    <p:animEffect transition="in" filter="fade">
                                      <p:cBhvr>
                                        <p:cTn id="10" dur="500"/>
                                        <p:tgtEl>
                                          <p:spTgt spid="129026"/>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29028">
                                            <p:txEl>
                                              <p:pRg st="0" end="0"/>
                                            </p:txEl>
                                          </p:spTgt>
                                        </p:tgtEl>
                                        <p:attrNameLst>
                                          <p:attrName>style.visibility</p:attrName>
                                        </p:attrNameLst>
                                      </p:cBhvr>
                                      <p:to>
                                        <p:strVal val="visible"/>
                                      </p:to>
                                    </p:set>
                                    <p:anim calcmode="lin" valueType="num">
                                      <p:cBhvr>
                                        <p:cTn id="15" dur="500" fill="hold"/>
                                        <p:tgtEl>
                                          <p:spTgt spid="129028">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29028">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29028">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29028">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nodeType="clickEffect">
                                  <p:stCondLst>
                                    <p:cond delay="0"/>
                                  </p:stCondLst>
                                  <p:childTnLst>
                                    <p:set>
                                      <p:cBhvr>
                                        <p:cTn id="22" dur="1" fill="hold">
                                          <p:stCondLst>
                                            <p:cond delay="0"/>
                                          </p:stCondLst>
                                        </p:cTn>
                                        <p:tgtEl>
                                          <p:spTgt spid="129031"/>
                                        </p:tgtEl>
                                        <p:attrNameLst>
                                          <p:attrName>style.visibility</p:attrName>
                                        </p:attrNameLst>
                                      </p:cBhvr>
                                      <p:to>
                                        <p:strVal val="visible"/>
                                      </p:to>
                                    </p:set>
                                    <p:anim to="" calcmode="lin" valueType="num">
                                      <p:cBhvr>
                                        <p:cTn id="23" dur="1" fill="hold"/>
                                        <p:tgtEl>
                                          <p:spTgt spid="12903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6" grpId="0"/>
      <p:bldP spid="129028"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2" name="Rectangle 4"/>
          <p:cNvSpPr>
            <a:spLocks noGrp="1" noChangeArrowheads="1"/>
          </p:cNvSpPr>
          <p:nvPr>
            <p:ph type="title"/>
          </p:nvPr>
        </p:nvSpPr>
        <p:spPr/>
        <p:txBody>
          <a:bodyPr/>
          <a:lstStyle/>
          <a:p>
            <a:pPr eaLnBrk="1" hangingPunct="1"/>
            <a:r>
              <a:rPr lang="en-IE" smtClean="0">
                <a:solidFill>
                  <a:srgbClr val="F40C2D"/>
                </a:solidFill>
              </a:rPr>
              <a:t>Extreme sport</a:t>
            </a:r>
            <a:endParaRPr lang="ru-RU" smtClean="0">
              <a:solidFill>
                <a:srgbClr val="F40C2D"/>
              </a:solidFill>
            </a:endParaRPr>
          </a:p>
        </p:txBody>
      </p:sp>
      <p:pic>
        <p:nvPicPr>
          <p:cNvPr id="130058" name="Picture 10" descr="Картинка 50 из 66015"/>
          <p:cNvPicPr>
            <a:picLocks noChangeAspect="1" noChangeArrowheads="1"/>
          </p:cNvPicPr>
          <p:nvPr>
            <p:ph sz="quarter" idx="1"/>
          </p:nvPr>
        </p:nvPicPr>
        <p:blipFill>
          <a:blip r:embed="rId2" cstate="email"/>
          <a:srcRect/>
          <a:stretch>
            <a:fillRect/>
          </a:stretch>
        </p:blipFill>
        <p:spPr>
          <a:xfrm>
            <a:off x="636588" y="1600200"/>
            <a:ext cx="3679825" cy="2190750"/>
          </a:xfrm>
          <a:noFill/>
        </p:spPr>
      </p:pic>
      <p:sp>
        <p:nvSpPr>
          <p:cNvPr id="130061" name="Rectangle 13"/>
          <p:cNvSpPr>
            <a:spLocks noGrp="1" noChangeArrowheads="1"/>
          </p:cNvSpPr>
          <p:nvPr>
            <p:ph type="body" sz="half" idx="3"/>
          </p:nvPr>
        </p:nvSpPr>
        <p:spPr>
          <a:xfrm>
            <a:off x="4648200" y="1600200"/>
            <a:ext cx="4316413" cy="4533900"/>
          </a:xfrm>
        </p:spPr>
        <p:txBody>
          <a:bodyPr/>
          <a:lstStyle/>
          <a:p>
            <a:pPr eaLnBrk="1" hangingPunct="1"/>
            <a:r>
              <a:rPr lang="en-IE" sz="2800" smtClean="0"/>
              <a:t>Sport can be dangerous. Some people think that it is so interesting and exiting but many people think that it is the only risk.</a:t>
            </a:r>
            <a:endParaRPr lang="ru-RU" sz="2800" smtClean="0"/>
          </a:p>
        </p:txBody>
      </p:sp>
      <p:pic>
        <p:nvPicPr>
          <p:cNvPr id="130056" name="Picture 8" descr="Картинка 11 из 66015"/>
          <p:cNvPicPr>
            <a:picLocks noChangeAspect="1" noChangeArrowheads="1"/>
          </p:cNvPicPr>
          <p:nvPr/>
        </p:nvPicPr>
        <p:blipFill>
          <a:blip r:embed="rId3" cstate="email"/>
          <a:srcRect/>
          <a:stretch>
            <a:fillRect/>
          </a:stretch>
        </p:blipFill>
        <p:spPr bwMode="auto">
          <a:xfrm>
            <a:off x="179388" y="4287838"/>
            <a:ext cx="4356100" cy="25701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0052"/>
                                        </p:tgtEl>
                                        <p:attrNameLst>
                                          <p:attrName>style.visibility</p:attrName>
                                        </p:attrNameLst>
                                      </p:cBhvr>
                                      <p:to>
                                        <p:strVal val="visible"/>
                                      </p:to>
                                    </p:set>
                                    <p:animEffect transition="in" filter="fade">
                                      <p:cBhvr>
                                        <p:cTn id="7" dur="2000"/>
                                        <p:tgtEl>
                                          <p:spTgt spid="13005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0061">
                                            <p:txEl>
                                              <p:pRg st="0" end="0"/>
                                            </p:txEl>
                                          </p:spTgt>
                                        </p:tgtEl>
                                        <p:attrNameLst>
                                          <p:attrName>style.visibility</p:attrName>
                                        </p:attrNameLst>
                                      </p:cBhvr>
                                      <p:to>
                                        <p:strVal val="visible"/>
                                      </p:to>
                                    </p:set>
                                    <p:animEffect transition="in" filter="wipe(left)">
                                      <p:cBhvr>
                                        <p:cTn id="12" dur="500"/>
                                        <p:tgtEl>
                                          <p:spTgt spid="13006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30058"/>
                                        </p:tgtEl>
                                        <p:attrNameLst>
                                          <p:attrName>style.visibility</p:attrName>
                                        </p:attrNameLst>
                                      </p:cBhvr>
                                      <p:to>
                                        <p:strVal val="visible"/>
                                      </p:to>
                                    </p:set>
                                    <p:anim to="" calcmode="lin" valueType="num">
                                      <p:cBhvr>
                                        <p:cTn id="17" dur="1" fill="hold"/>
                                        <p:tgtEl>
                                          <p:spTgt spid="130058"/>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30056"/>
                                        </p:tgtEl>
                                        <p:attrNameLst>
                                          <p:attrName>style.visibility</p:attrName>
                                        </p:attrNameLst>
                                      </p:cBhvr>
                                      <p:to>
                                        <p:strVal val="visible"/>
                                      </p:to>
                                    </p:set>
                                    <p:anim to="" calcmode="lin" valueType="num">
                                      <p:cBhvr>
                                        <p:cTn id="22" dur="1" fill="hold"/>
                                        <p:tgtEl>
                                          <p:spTgt spid="13005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2" grpId="0"/>
      <p:bldP spid="130061"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eaLnBrk="1" hangingPunct="1"/>
            <a:r>
              <a:rPr lang="en-IE" smtClean="0">
                <a:solidFill>
                  <a:srgbClr val="F40C2D"/>
                </a:solidFill>
              </a:rPr>
              <a:t>The original sport</a:t>
            </a:r>
            <a:endParaRPr lang="ru-RU" smtClean="0">
              <a:solidFill>
                <a:srgbClr val="F40C2D"/>
              </a:solidFill>
            </a:endParaRPr>
          </a:p>
        </p:txBody>
      </p:sp>
      <p:sp>
        <p:nvSpPr>
          <p:cNvPr id="131077" name="Rectangle 5"/>
          <p:cNvSpPr>
            <a:spLocks noGrp="1" noChangeArrowheads="1"/>
          </p:cNvSpPr>
          <p:nvPr>
            <p:ph type="body" sz="half" idx="2"/>
          </p:nvPr>
        </p:nvSpPr>
        <p:spPr>
          <a:xfrm>
            <a:off x="5292725" y="1341438"/>
            <a:ext cx="3394075" cy="5111750"/>
          </a:xfrm>
        </p:spPr>
        <p:txBody>
          <a:bodyPr/>
          <a:lstStyle/>
          <a:p>
            <a:pPr eaLnBrk="1" hangingPunct="1">
              <a:lnSpc>
                <a:spcPct val="90000"/>
              </a:lnSpc>
              <a:buFont typeface="Wingdings" pitchFamily="2" charset="2"/>
              <a:buNone/>
            </a:pPr>
            <a:r>
              <a:rPr lang="en-US" sz="2800" smtClean="0"/>
              <a:t>    Rugby is a team game</a:t>
            </a:r>
            <a:r>
              <a:rPr lang="ru-RU" sz="2800" smtClean="0"/>
              <a:t>.</a:t>
            </a:r>
            <a:r>
              <a:rPr lang="en-US" sz="2800" smtClean="0"/>
              <a:t> It was played in the city Rugby in 1823, that is why it is caled rugby. The players can pass the oval ball with their hands and their legs. The are 13 players in each professional team.</a:t>
            </a:r>
            <a:endParaRPr lang="ru-RU" sz="2800" smtClean="0"/>
          </a:p>
        </p:txBody>
      </p:sp>
      <p:sp>
        <p:nvSpPr>
          <p:cNvPr id="13318" name="Rectangle 6"/>
          <p:cNvSpPr>
            <a:spLocks noChangeArrowheads="1"/>
          </p:cNvSpPr>
          <p:nvPr/>
        </p:nvSpPr>
        <p:spPr bwMode="auto">
          <a:xfrm>
            <a:off x="1547813" y="2205038"/>
            <a:ext cx="2376487" cy="366712"/>
          </a:xfrm>
          <a:prstGeom prst="rect">
            <a:avLst/>
          </a:prstGeom>
          <a:noFill/>
          <a:ln w="9525">
            <a:noFill/>
            <a:miter lim="800000"/>
            <a:headEnd/>
            <a:tailEnd/>
          </a:ln>
          <a:effectLst/>
        </p:spPr>
        <p:txBody>
          <a:bodyPr>
            <a:spAutoFit/>
          </a:bodyPr>
          <a:lstStyle/>
          <a:p>
            <a:endParaRPr lang="ru-RU">
              <a:solidFill>
                <a:schemeClr val="tx2"/>
              </a:solidFill>
              <a:effectLst>
                <a:outerShdw blurRad="38100" dist="38100" dir="2700000" algn="tl">
                  <a:srgbClr val="000000"/>
                </a:outerShdw>
              </a:effectLst>
            </a:endParaRPr>
          </a:p>
        </p:txBody>
      </p:sp>
      <p:pic>
        <p:nvPicPr>
          <p:cNvPr id="13320" name="Picture 8" descr="286837_7"/>
          <p:cNvPicPr>
            <a:picLocks noChangeAspect="1" noChangeArrowheads="1"/>
          </p:cNvPicPr>
          <p:nvPr>
            <p:ph sz="half" idx="4294967295"/>
          </p:nvPr>
        </p:nvPicPr>
        <p:blipFill>
          <a:blip r:embed="rId2" cstate="email"/>
          <a:srcRect/>
          <a:stretch>
            <a:fillRect/>
          </a:stretch>
        </p:blipFill>
        <p:spPr>
          <a:xfrm>
            <a:off x="250825" y="1484313"/>
            <a:ext cx="5184775" cy="4465637"/>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31074"/>
                                        </p:tgtEl>
                                        <p:attrNameLst>
                                          <p:attrName>style.visibility</p:attrName>
                                        </p:attrNameLst>
                                      </p:cBhvr>
                                      <p:to>
                                        <p:strVal val="visible"/>
                                      </p:to>
                                    </p:set>
                                    <p:animEffect transition="in" filter="randombar(horizontal)">
                                      <p:cBhvr>
                                        <p:cTn id="7" dur="600">
                                          <p:stCondLst>
                                            <p:cond delay="0"/>
                                          </p:stCondLst>
                                        </p:cTn>
                                        <p:tgtEl>
                                          <p:spTgt spid="13107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31077">
                                            <p:txEl>
                                              <p:pRg st="0" end="0"/>
                                            </p:txEl>
                                          </p:spTgt>
                                        </p:tgtEl>
                                        <p:attrNameLst>
                                          <p:attrName>style.visibility</p:attrName>
                                        </p:attrNameLst>
                                      </p:cBhvr>
                                      <p:to>
                                        <p:strVal val="visible"/>
                                      </p:to>
                                    </p:set>
                                    <p:animEffect transition="in" filter="randombar(horizontal)">
                                      <p:cBhvr>
                                        <p:cTn id="12" dur="500"/>
                                        <p:tgtEl>
                                          <p:spTgt spid="13107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p:bldP spid="131077"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468313" y="0"/>
            <a:ext cx="8229600" cy="1143000"/>
          </a:xfrm>
        </p:spPr>
        <p:txBody>
          <a:bodyPr/>
          <a:lstStyle/>
          <a:p>
            <a:pPr eaLnBrk="1" hangingPunct="1"/>
            <a:r>
              <a:rPr lang="en-IE" smtClean="0">
                <a:solidFill>
                  <a:srgbClr val="F40C2D"/>
                </a:solidFill>
              </a:rPr>
              <a:t>Sport for everybody</a:t>
            </a:r>
            <a:endParaRPr lang="ru-RU" smtClean="0">
              <a:solidFill>
                <a:srgbClr val="F40C2D"/>
              </a:solidFill>
            </a:endParaRPr>
          </a:p>
        </p:txBody>
      </p:sp>
      <p:sp>
        <p:nvSpPr>
          <p:cNvPr id="132099" name="Rectangle 3"/>
          <p:cNvSpPr>
            <a:spLocks noGrp="1" noChangeArrowheads="1"/>
          </p:cNvSpPr>
          <p:nvPr>
            <p:ph type="body" sz="half" idx="2"/>
          </p:nvPr>
        </p:nvSpPr>
        <p:spPr>
          <a:xfrm>
            <a:off x="4648200" y="908050"/>
            <a:ext cx="4038600" cy="5761038"/>
          </a:xfrm>
        </p:spPr>
        <p:txBody>
          <a:bodyPr/>
          <a:lstStyle/>
          <a:p>
            <a:pPr eaLnBrk="1" hangingPunct="1">
              <a:buFont typeface="Wingdings" pitchFamily="2" charset="2"/>
              <a:buNone/>
            </a:pPr>
            <a:r>
              <a:rPr lang="en-US" sz="2900" smtClean="0"/>
              <a:t>   </a:t>
            </a:r>
            <a:r>
              <a:rPr lang="en-US" smtClean="0"/>
              <a:t>Many people do morning exercises, jog in the morning train themselves in clubs, in differernt sections and take part in different competitions.  </a:t>
            </a:r>
            <a:endParaRPr lang="ru-RU" smtClean="0"/>
          </a:p>
          <a:p>
            <a:pPr eaLnBrk="1" hangingPunct="1">
              <a:buFont typeface="Wingdings" pitchFamily="2" charset="2"/>
              <a:buNone/>
            </a:pPr>
            <a:endParaRPr lang="ru-RU" smtClean="0"/>
          </a:p>
        </p:txBody>
      </p:sp>
      <p:pic>
        <p:nvPicPr>
          <p:cNvPr id="132102" name="Picture 6" descr="Картинка 4 из 96000"/>
          <p:cNvPicPr>
            <a:picLocks noChangeAspect="1" noChangeArrowheads="1"/>
          </p:cNvPicPr>
          <p:nvPr/>
        </p:nvPicPr>
        <p:blipFill>
          <a:blip r:embed="rId2" cstate="email"/>
          <a:srcRect/>
          <a:stretch>
            <a:fillRect/>
          </a:stretch>
        </p:blipFill>
        <p:spPr bwMode="auto">
          <a:xfrm>
            <a:off x="323850" y="3725863"/>
            <a:ext cx="4176713" cy="3132137"/>
          </a:xfrm>
          <a:prstGeom prst="rect">
            <a:avLst/>
          </a:prstGeom>
          <a:noFill/>
          <a:ln w="9525">
            <a:noFill/>
            <a:miter lim="800000"/>
            <a:headEnd/>
            <a:tailEnd/>
          </a:ln>
        </p:spPr>
      </p:pic>
      <p:pic>
        <p:nvPicPr>
          <p:cNvPr id="132104" name="Picture 8" descr="Картинка 21 из 96000"/>
          <p:cNvPicPr>
            <a:picLocks noChangeAspect="1" noChangeArrowheads="1"/>
          </p:cNvPicPr>
          <p:nvPr>
            <p:ph sz="half" idx="1"/>
          </p:nvPr>
        </p:nvPicPr>
        <p:blipFill>
          <a:blip r:embed="rId3" cstate="email"/>
          <a:srcRect/>
          <a:stretch>
            <a:fillRect/>
          </a:stretch>
        </p:blipFill>
        <p:spPr>
          <a:xfrm>
            <a:off x="468313" y="908050"/>
            <a:ext cx="4038600" cy="269240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132098"/>
                                        </p:tgtEl>
                                        <p:attrNameLst>
                                          <p:attrName>style.visibility</p:attrName>
                                        </p:attrNameLst>
                                      </p:cBhvr>
                                      <p:to>
                                        <p:strVal val="visible"/>
                                      </p:to>
                                    </p:set>
                                    <p:animEffect transition="in" filter="fade">
                                      <p:cBhvr>
                                        <p:cTn id="7" dur="1000">
                                          <p:stCondLst>
                                            <p:cond delay="0"/>
                                          </p:stCondLst>
                                        </p:cTn>
                                        <p:tgtEl>
                                          <p:spTgt spid="1320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132099">
                                            <p:txEl>
                                              <p:pRg st="0" end="0"/>
                                            </p:txEl>
                                          </p:spTgt>
                                        </p:tgtEl>
                                        <p:attrNameLst>
                                          <p:attrName>style.visibility</p:attrName>
                                        </p:attrNameLst>
                                      </p:cBhvr>
                                      <p:to>
                                        <p:strVal val="visible"/>
                                      </p:to>
                                    </p:set>
                                    <p:animEffect transition="in" filter="fade">
                                      <p:cBhvr>
                                        <p:cTn id="12" dur="500">
                                          <p:stCondLst>
                                            <p:cond delay="0"/>
                                          </p:stCondLst>
                                        </p:cTn>
                                        <p:tgtEl>
                                          <p:spTgt spid="1320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32102"/>
                                        </p:tgtEl>
                                        <p:attrNameLst>
                                          <p:attrName>style.visibility</p:attrName>
                                        </p:attrNameLst>
                                      </p:cBhvr>
                                      <p:to>
                                        <p:strVal val="visible"/>
                                      </p:to>
                                    </p:set>
                                    <p:anim to="" calcmode="lin" valueType="num">
                                      <p:cBhvr>
                                        <p:cTn id="17" dur="1" fill="hold"/>
                                        <p:tgtEl>
                                          <p:spTgt spid="132102"/>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32104"/>
                                        </p:tgtEl>
                                        <p:attrNameLst>
                                          <p:attrName>style.visibility</p:attrName>
                                        </p:attrNameLst>
                                      </p:cBhvr>
                                      <p:to>
                                        <p:strVal val="visible"/>
                                      </p:to>
                                    </p:set>
                                    <p:anim to="" calcmode="lin" valueType="num">
                                      <p:cBhvr>
                                        <p:cTn id="22" dur="1" fill="hold"/>
                                        <p:tgtEl>
                                          <p:spTgt spid="13210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8" grpId="0"/>
      <p:bldP spid="132099"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468313" y="0"/>
            <a:ext cx="8229600" cy="1143000"/>
          </a:xfrm>
        </p:spPr>
        <p:txBody>
          <a:bodyPr/>
          <a:lstStyle/>
          <a:p>
            <a:pPr eaLnBrk="1" hangingPunct="1"/>
            <a:r>
              <a:rPr lang="ru-RU" smtClean="0">
                <a:solidFill>
                  <a:srgbClr val="F40C2D"/>
                </a:solidFill>
              </a:rPr>
              <a:t>Spectator</a:t>
            </a:r>
            <a:r>
              <a:rPr lang="en-US" smtClean="0">
                <a:solidFill>
                  <a:srgbClr val="F40C2D"/>
                </a:solidFill>
              </a:rPr>
              <a:t>s</a:t>
            </a:r>
            <a:endParaRPr lang="ru-RU" smtClean="0">
              <a:solidFill>
                <a:srgbClr val="F40C2D"/>
              </a:solidFill>
            </a:endParaRPr>
          </a:p>
        </p:txBody>
      </p:sp>
      <p:sp>
        <p:nvSpPr>
          <p:cNvPr id="133126" name="Rectangle 6"/>
          <p:cNvSpPr>
            <a:spLocks noGrp="1" noChangeArrowheads="1"/>
          </p:cNvSpPr>
          <p:nvPr>
            <p:ph type="body" sz="half" idx="1"/>
          </p:nvPr>
        </p:nvSpPr>
        <p:spPr/>
        <p:txBody>
          <a:bodyPr/>
          <a:lstStyle/>
          <a:p>
            <a:pPr eaLnBrk="1" hangingPunct="1"/>
            <a:r>
              <a:rPr lang="en-US" sz="2800" smtClean="0"/>
              <a:t>We are great lover if sport. Sport is hobby for many of us.</a:t>
            </a:r>
            <a:endParaRPr lang="ru-RU" sz="2800" smtClean="0"/>
          </a:p>
        </p:txBody>
      </p:sp>
      <p:pic>
        <p:nvPicPr>
          <p:cNvPr id="133129" name="Picture 9" descr="Картинка 94 из 96000"/>
          <p:cNvPicPr>
            <a:picLocks noChangeAspect="1" noChangeArrowheads="1"/>
          </p:cNvPicPr>
          <p:nvPr/>
        </p:nvPicPr>
        <p:blipFill>
          <a:blip r:embed="rId2" cstate="email"/>
          <a:srcRect/>
          <a:stretch>
            <a:fillRect/>
          </a:stretch>
        </p:blipFill>
        <p:spPr bwMode="auto">
          <a:xfrm>
            <a:off x="4716463" y="3848100"/>
            <a:ext cx="4175125" cy="3009900"/>
          </a:xfrm>
          <a:prstGeom prst="rect">
            <a:avLst/>
          </a:prstGeom>
          <a:noFill/>
          <a:ln w="9525">
            <a:noFill/>
            <a:miter lim="800000"/>
            <a:headEnd/>
            <a:tailEnd/>
          </a:ln>
        </p:spPr>
      </p:pic>
      <p:pic>
        <p:nvPicPr>
          <p:cNvPr id="133131" name="Picture 11" descr="Картинка 1 из 96000"/>
          <p:cNvPicPr>
            <a:picLocks noChangeAspect="1" noChangeArrowheads="1"/>
          </p:cNvPicPr>
          <p:nvPr>
            <p:ph sz="half" idx="2"/>
          </p:nvPr>
        </p:nvPicPr>
        <p:blipFill>
          <a:blip r:embed="rId3" cstate="email"/>
          <a:srcRect/>
          <a:stretch>
            <a:fillRect/>
          </a:stretch>
        </p:blipFill>
        <p:spPr>
          <a:xfrm>
            <a:off x="4859338" y="908050"/>
            <a:ext cx="3887787" cy="2916238"/>
          </a:xfr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13312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133126">
                                            <p:txEl>
                                              <p:pRg st="0" end="0"/>
                                            </p:txEl>
                                          </p:spTgt>
                                        </p:tgtEl>
                                        <p:attrNameLst>
                                          <p:attrName>style.visibility</p:attrName>
                                        </p:attrNameLst>
                                      </p:cBhvr>
                                      <p:to>
                                        <p:strVal val="visible"/>
                                      </p:to>
                                    </p:set>
                                    <p:animEffect transition="in" filter="fade">
                                      <p:cBhvr>
                                        <p:cTn id="11" dur="1000"/>
                                        <p:tgtEl>
                                          <p:spTgt spid="133126">
                                            <p:txEl>
                                              <p:pRg st="0" end="0"/>
                                            </p:txEl>
                                          </p:spTgt>
                                        </p:tgtEl>
                                      </p:cBhvr>
                                    </p:animEffect>
                                    <p:anim calcmode="lin" valueType="num">
                                      <p:cBhvr>
                                        <p:cTn id="12" dur="1000" fill="hold"/>
                                        <p:tgtEl>
                                          <p:spTgt spid="133126">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133126">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13312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4" presetClass="entr" presetSubtype="0" fill="hold" nodeType="clickEffect">
                                  <p:stCondLst>
                                    <p:cond delay="0"/>
                                  </p:stCondLst>
                                  <p:childTnLst>
                                    <p:set>
                                      <p:cBhvr>
                                        <p:cTn id="18" dur="1" fill="hold">
                                          <p:stCondLst>
                                            <p:cond delay="0"/>
                                          </p:stCondLst>
                                        </p:cTn>
                                        <p:tgtEl>
                                          <p:spTgt spid="133129"/>
                                        </p:tgtEl>
                                        <p:attrNameLst>
                                          <p:attrName>style.visibility</p:attrName>
                                        </p:attrNameLst>
                                      </p:cBhvr>
                                      <p:to>
                                        <p:strVal val="visible"/>
                                      </p:to>
                                    </p:set>
                                    <p:anim to="" calcmode="lin" valueType="num">
                                      <p:cBhvr>
                                        <p:cTn id="19" dur="1" fill="hold"/>
                                        <p:tgtEl>
                                          <p:spTgt spid="133129"/>
                                        </p:tgtEl>
                                        <p:attrNameLst>
                                          <p:attrName/>
                                        </p:attrNameLst>
                                      </p:cBhvr>
                                    </p:anim>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nodeType="clickEffect">
                                  <p:stCondLst>
                                    <p:cond delay="0"/>
                                  </p:stCondLst>
                                  <p:childTnLst>
                                    <p:set>
                                      <p:cBhvr>
                                        <p:cTn id="23" dur="1" fill="hold">
                                          <p:stCondLst>
                                            <p:cond delay="0"/>
                                          </p:stCondLst>
                                        </p:cTn>
                                        <p:tgtEl>
                                          <p:spTgt spid="133131"/>
                                        </p:tgtEl>
                                        <p:attrNameLst>
                                          <p:attrName>style.visibility</p:attrName>
                                        </p:attrNameLst>
                                      </p:cBhvr>
                                      <p:to>
                                        <p:strVal val="visible"/>
                                      </p:to>
                                    </p:set>
                                    <p:anim to="" calcmode="lin" valueType="num">
                                      <p:cBhvr>
                                        <p:cTn id="24" dur="1" fill="hold"/>
                                        <p:tgtEl>
                                          <p:spTgt spid="13313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p:bldP spid="13312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468313" y="0"/>
            <a:ext cx="8229600" cy="1143000"/>
          </a:xfrm>
        </p:spPr>
        <p:txBody>
          <a:bodyPr/>
          <a:lstStyle/>
          <a:p>
            <a:pPr eaLnBrk="1" hangingPunct="1"/>
            <a:r>
              <a:rPr lang="en-IE" smtClean="0">
                <a:solidFill>
                  <a:srgbClr val="F40C2D"/>
                </a:solidFill>
              </a:rPr>
              <a:t>Technology</a:t>
            </a:r>
            <a:endParaRPr lang="ru-RU" smtClean="0">
              <a:solidFill>
                <a:srgbClr val="F40C2D"/>
              </a:solidFill>
            </a:endParaRPr>
          </a:p>
        </p:txBody>
      </p:sp>
      <p:sp>
        <p:nvSpPr>
          <p:cNvPr id="146436" name="Rectangle 4"/>
          <p:cNvSpPr>
            <a:spLocks noGrp="1" noChangeArrowheads="1"/>
          </p:cNvSpPr>
          <p:nvPr>
            <p:ph type="body" sz="half" idx="1"/>
          </p:nvPr>
        </p:nvSpPr>
        <p:spPr/>
        <p:txBody>
          <a:bodyPr/>
          <a:lstStyle/>
          <a:p>
            <a:pPr eaLnBrk="1" hangingPunct="1"/>
            <a:r>
              <a:rPr lang="en-US" sz="2800" smtClean="0"/>
              <a:t>Good equipment is very important for sportsmen and lovers.</a:t>
            </a:r>
            <a:endParaRPr lang="ru-RU" sz="2800" smtClean="0"/>
          </a:p>
        </p:txBody>
      </p:sp>
      <p:pic>
        <p:nvPicPr>
          <p:cNvPr id="146440" name="Picture 8" descr="Картинка 14 из 3421"/>
          <p:cNvPicPr>
            <a:picLocks noChangeAspect="1" noChangeArrowheads="1"/>
          </p:cNvPicPr>
          <p:nvPr>
            <p:ph sz="quarter" idx="2"/>
          </p:nvPr>
        </p:nvPicPr>
        <p:blipFill>
          <a:blip r:embed="rId2" cstate="email"/>
          <a:srcRect/>
          <a:stretch>
            <a:fillRect/>
          </a:stretch>
        </p:blipFill>
        <p:spPr>
          <a:xfrm>
            <a:off x="5292725" y="1125538"/>
            <a:ext cx="3455988" cy="2938462"/>
          </a:xfrm>
          <a:noFill/>
        </p:spPr>
      </p:pic>
      <p:pic>
        <p:nvPicPr>
          <p:cNvPr id="146443" name="Picture 11" descr="Картинка 47 из 3421"/>
          <p:cNvPicPr>
            <a:picLocks noChangeAspect="1" noChangeArrowheads="1"/>
          </p:cNvPicPr>
          <p:nvPr>
            <p:ph sz="quarter" idx="3"/>
          </p:nvPr>
        </p:nvPicPr>
        <p:blipFill>
          <a:blip r:embed="rId3" cstate="email"/>
          <a:srcRect/>
          <a:stretch>
            <a:fillRect/>
          </a:stretch>
        </p:blipFill>
        <p:spPr>
          <a:xfrm>
            <a:off x="5219700" y="4049713"/>
            <a:ext cx="3744913" cy="2808287"/>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46443"/>
                                        </p:tgtEl>
                                        <p:attrNameLst>
                                          <p:attrName>style.visibility</p:attrName>
                                        </p:attrNameLst>
                                      </p:cBhvr>
                                      <p:to>
                                        <p:strVal val="visible"/>
                                      </p:to>
                                    </p:set>
                                    <p:anim to="" calcmode="lin" valueType="num">
                                      <p:cBhvr>
                                        <p:cTn id="7" dur="1" fill="hold"/>
                                        <p:tgtEl>
                                          <p:spTgt spid="14644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46440"/>
                                        </p:tgtEl>
                                        <p:attrNameLst>
                                          <p:attrName>style.visibility</p:attrName>
                                        </p:attrNameLst>
                                      </p:cBhvr>
                                      <p:to>
                                        <p:strVal val="visible"/>
                                      </p:to>
                                    </p:set>
                                    <p:anim to="" calcmode="lin" valueType="num">
                                      <p:cBhvr>
                                        <p:cTn id="12" dur="1" fill="hold"/>
                                        <p:tgtEl>
                                          <p:spTgt spid="14644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8" name="Rectangle 4"/>
          <p:cNvSpPr>
            <a:spLocks noGrp="1" noChangeArrowheads="1"/>
          </p:cNvSpPr>
          <p:nvPr>
            <p:ph type="title"/>
          </p:nvPr>
        </p:nvSpPr>
        <p:spPr>
          <a:xfrm>
            <a:off x="611188" y="0"/>
            <a:ext cx="8229600" cy="1143000"/>
          </a:xfrm>
        </p:spPr>
        <p:txBody>
          <a:bodyPr/>
          <a:lstStyle/>
          <a:p>
            <a:pPr eaLnBrk="1" hangingPunct="1"/>
            <a:r>
              <a:rPr lang="en-IE" smtClean="0">
                <a:solidFill>
                  <a:srgbClr val="F40C2D"/>
                </a:solidFill>
              </a:rPr>
              <a:t>Future</a:t>
            </a:r>
            <a:endParaRPr lang="ru-RU" smtClean="0">
              <a:solidFill>
                <a:srgbClr val="F40C2D"/>
              </a:solidFill>
            </a:endParaRPr>
          </a:p>
        </p:txBody>
      </p:sp>
      <p:sp>
        <p:nvSpPr>
          <p:cNvPr id="149510" name="Rectangle 6"/>
          <p:cNvSpPr>
            <a:spLocks noGrp="1" noChangeArrowheads="1"/>
          </p:cNvSpPr>
          <p:nvPr>
            <p:ph type="body" sz="half" idx="2"/>
          </p:nvPr>
        </p:nvSpPr>
        <p:spPr>
          <a:xfrm>
            <a:off x="900113" y="1484313"/>
            <a:ext cx="7416800" cy="4606925"/>
          </a:xfrm>
        </p:spPr>
        <p:txBody>
          <a:bodyPr/>
          <a:lstStyle/>
          <a:p>
            <a:pPr eaLnBrk="1" hangingPunct="1">
              <a:lnSpc>
                <a:spcPct val="90000"/>
              </a:lnSpc>
            </a:pPr>
            <a:r>
              <a:rPr lang="en-US" sz="2800" smtClean="0"/>
              <a:t>The Olympic Games 2014 will be held in Russia in Sochi.</a:t>
            </a:r>
          </a:p>
          <a:p>
            <a:pPr eaLnBrk="1" hangingPunct="1">
              <a:lnSpc>
                <a:spcPct val="90000"/>
              </a:lnSpc>
            </a:pPr>
            <a:r>
              <a:rPr lang="en-US" sz="2800" smtClean="0"/>
              <a:t>Before it the Olympic Games in Russia was held in 1980 in Moscow.</a:t>
            </a:r>
          </a:p>
          <a:p>
            <a:pPr eaLnBrk="1" hangingPunct="1">
              <a:lnSpc>
                <a:spcPct val="90000"/>
              </a:lnSpc>
            </a:pPr>
            <a:r>
              <a:rPr lang="en-US" sz="2800" smtClean="0"/>
              <a:t>We all hope that our sportsmen will win all the competitions.</a:t>
            </a:r>
          </a:p>
          <a:p>
            <a:pPr eaLnBrk="1" hangingPunct="1">
              <a:lnSpc>
                <a:spcPct val="90000"/>
              </a:lnSpc>
            </a:pPr>
            <a:endParaRPr lang="ru-RU" sz="2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8434" name="Picture 5" descr="Картинка 11 из 96000"/>
          <p:cNvPicPr>
            <a:picLocks noChangeAspect="1" noChangeArrowheads="1"/>
          </p:cNvPicPr>
          <p:nvPr>
            <p:ph sz="quarter" idx="1"/>
          </p:nvPr>
        </p:nvPicPr>
        <p:blipFill>
          <a:blip r:embed="rId2" cstate="email"/>
          <a:srcRect/>
          <a:stretch>
            <a:fillRect/>
          </a:stretch>
        </p:blipFill>
        <p:spPr>
          <a:xfrm>
            <a:off x="2843213" y="2119313"/>
            <a:ext cx="3457575" cy="2420937"/>
          </a:xfrm>
          <a:noFill/>
        </p:spPr>
      </p:pic>
      <p:pic>
        <p:nvPicPr>
          <p:cNvPr id="151560" name="Picture 8" descr="Картинка 14 из 96000"/>
          <p:cNvPicPr>
            <a:picLocks noChangeAspect="1" noChangeArrowheads="1"/>
          </p:cNvPicPr>
          <p:nvPr>
            <p:ph sz="quarter" idx="2"/>
          </p:nvPr>
        </p:nvPicPr>
        <p:blipFill>
          <a:blip r:embed="rId3" cstate="email"/>
          <a:srcRect/>
          <a:stretch>
            <a:fillRect/>
          </a:stretch>
        </p:blipFill>
        <p:spPr>
          <a:xfrm>
            <a:off x="0" y="2349500"/>
            <a:ext cx="3132138" cy="2349500"/>
          </a:xfrm>
          <a:noFill/>
        </p:spPr>
      </p:pic>
      <p:pic>
        <p:nvPicPr>
          <p:cNvPr id="18436" name="Picture 12" descr="Картинка 26 из 96000"/>
          <p:cNvPicPr>
            <a:picLocks noChangeAspect="1" noChangeArrowheads="1"/>
          </p:cNvPicPr>
          <p:nvPr>
            <p:ph sz="quarter" idx="3"/>
          </p:nvPr>
        </p:nvPicPr>
        <p:blipFill>
          <a:blip r:embed="rId4" cstate="email"/>
          <a:srcRect/>
          <a:stretch>
            <a:fillRect/>
          </a:stretch>
        </p:blipFill>
        <p:spPr>
          <a:xfrm>
            <a:off x="6011863" y="4508500"/>
            <a:ext cx="3132137" cy="2349500"/>
          </a:xfrm>
          <a:noFill/>
        </p:spPr>
      </p:pic>
      <p:pic>
        <p:nvPicPr>
          <p:cNvPr id="151568" name="Picture 16" descr="Картинка 33 из 96000"/>
          <p:cNvPicPr>
            <a:picLocks noChangeAspect="1" noChangeArrowheads="1"/>
          </p:cNvPicPr>
          <p:nvPr>
            <p:ph sz="quarter" idx="4"/>
          </p:nvPr>
        </p:nvPicPr>
        <p:blipFill>
          <a:blip r:embed="rId5" cstate="email"/>
          <a:srcRect/>
          <a:stretch>
            <a:fillRect/>
          </a:stretch>
        </p:blipFill>
        <p:spPr>
          <a:xfrm>
            <a:off x="3132138" y="4551363"/>
            <a:ext cx="2987675" cy="2306637"/>
          </a:xfrm>
          <a:noFill/>
        </p:spPr>
      </p:pic>
      <p:pic>
        <p:nvPicPr>
          <p:cNvPr id="151572" name="Picture 20" descr="Картинка 53 из 96000"/>
          <p:cNvPicPr>
            <a:picLocks noChangeAspect="1" noChangeArrowheads="1"/>
          </p:cNvPicPr>
          <p:nvPr/>
        </p:nvPicPr>
        <p:blipFill>
          <a:blip r:embed="rId6" cstate="email"/>
          <a:srcRect/>
          <a:stretch>
            <a:fillRect/>
          </a:stretch>
        </p:blipFill>
        <p:spPr bwMode="auto">
          <a:xfrm>
            <a:off x="6138863" y="0"/>
            <a:ext cx="3005137" cy="4508500"/>
          </a:xfrm>
          <a:prstGeom prst="rect">
            <a:avLst/>
          </a:prstGeom>
          <a:noFill/>
          <a:ln w="9525">
            <a:noFill/>
            <a:miter lim="800000"/>
            <a:headEnd/>
            <a:tailEnd/>
          </a:ln>
        </p:spPr>
      </p:pic>
      <p:pic>
        <p:nvPicPr>
          <p:cNvPr id="151574" name="Picture 22" descr="Картинка 104 из 96000"/>
          <p:cNvPicPr>
            <a:picLocks noChangeAspect="1" noChangeArrowheads="1"/>
          </p:cNvPicPr>
          <p:nvPr/>
        </p:nvPicPr>
        <p:blipFill>
          <a:blip r:embed="rId7" cstate="email"/>
          <a:srcRect/>
          <a:stretch>
            <a:fillRect/>
          </a:stretch>
        </p:blipFill>
        <p:spPr bwMode="auto">
          <a:xfrm>
            <a:off x="0" y="4695825"/>
            <a:ext cx="3276600" cy="2162175"/>
          </a:xfrm>
          <a:prstGeom prst="rect">
            <a:avLst/>
          </a:prstGeom>
          <a:noFill/>
          <a:ln w="9525">
            <a:noFill/>
            <a:miter lim="800000"/>
            <a:headEnd/>
            <a:tailEnd/>
          </a:ln>
        </p:spPr>
      </p:pic>
      <p:pic>
        <p:nvPicPr>
          <p:cNvPr id="151576" name="Picture 24" descr="Картинка 145 из 96000"/>
          <p:cNvPicPr>
            <a:picLocks noChangeAspect="1" noChangeArrowheads="1"/>
          </p:cNvPicPr>
          <p:nvPr/>
        </p:nvPicPr>
        <p:blipFill>
          <a:blip r:embed="rId8" cstate="email"/>
          <a:srcRect/>
          <a:stretch>
            <a:fillRect/>
          </a:stretch>
        </p:blipFill>
        <p:spPr bwMode="auto">
          <a:xfrm>
            <a:off x="0" y="-171450"/>
            <a:ext cx="3132138" cy="2511425"/>
          </a:xfrm>
          <a:prstGeom prst="rect">
            <a:avLst/>
          </a:prstGeom>
          <a:noFill/>
          <a:ln w="9525">
            <a:noFill/>
            <a:miter lim="800000"/>
            <a:headEnd/>
            <a:tailEnd/>
          </a:ln>
        </p:spPr>
      </p:pic>
      <p:pic>
        <p:nvPicPr>
          <p:cNvPr id="151580" name="Picture 28" descr="Картинка 162 из 96000"/>
          <p:cNvPicPr>
            <a:picLocks noChangeAspect="1" noChangeArrowheads="1"/>
          </p:cNvPicPr>
          <p:nvPr/>
        </p:nvPicPr>
        <p:blipFill>
          <a:blip r:embed="rId9" cstate="email"/>
          <a:srcRect/>
          <a:stretch>
            <a:fillRect/>
          </a:stretch>
        </p:blipFill>
        <p:spPr bwMode="auto">
          <a:xfrm>
            <a:off x="3132138" y="0"/>
            <a:ext cx="3168650" cy="21113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51568"/>
                                        </p:tgtEl>
                                        <p:attrNameLst>
                                          <p:attrName>style.visibility</p:attrName>
                                        </p:attrNameLst>
                                      </p:cBhvr>
                                      <p:to>
                                        <p:strVal val="visible"/>
                                      </p:to>
                                    </p:set>
                                    <p:anim to="" calcmode="lin" valueType="num">
                                      <p:cBhvr>
                                        <p:cTn id="7" dur="1" fill="hold"/>
                                        <p:tgtEl>
                                          <p:spTgt spid="15156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51572"/>
                                        </p:tgtEl>
                                        <p:attrNameLst>
                                          <p:attrName>style.visibility</p:attrName>
                                        </p:attrNameLst>
                                      </p:cBhvr>
                                      <p:to>
                                        <p:strVal val="visible"/>
                                      </p:to>
                                    </p:set>
                                    <p:anim to="" calcmode="lin" valueType="num">
                                      <p:cBhvr>
                                        <p:cTn id="12" dur="1" fill="hold"/>
                                        <p:tgtEl>
                                          <p:spTgt spid="151572"/>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51572"/>
                                        </p:tgtEl>
                                        <p:attrNameLst>
                                          <p:attrName>style.visibility</p:attrName>
                                        </p:attrNameLst>
                                      </p:cBhvr>
                                      <p:to>
                                        <p:strVal val="visible"/>
                                      </p:to>
                                    </p:set>
                                    <p:anim to="" calcmode="lin" valueType="num">
                                      <p:cBhvr>
                                        <p:cTn id="17" dur="1" fill="hold"/>
                                        <p:tgtEl>
                                          <p:spTgt spid="151572"/>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51576"/>
                                        </p:tgtEl>
                                        <p:attrNameLst>
                                          <p:attrName>style.visibility</p:attrName>
                                        </p:attrNameLst>
                                      </p:cBhvr>
                                      <p:to>
                                        <p:strVal val="visible"/>
                                      </p:to>
                                    </p:set>
                                    <p:anim to="" calcmode="lin" valueType="num">
                                      <p:cBhvr>
                                        <p:cTn id="22" dur="1" fill="hold"/>
                                        <p:tgtEl>
                                          <p:spTgt spid="151576"/>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151574"/>
                                        </p:tgtEl>
                                        <p:attrNameLst>
                                          <p:attrName>style.visibility</p:attrName>
                                        </p:attrNameLst>
                                      </p:cBhvr>
                                      <p:to>
                                        <p:strVal val="visible"/>
                                      </p:to>
                                    </p:set>
                                    <p:anim to="" calcmode="lin" valueType="num">
                                      <p:cBhvr>
                                        <p:cTn id="27" dur="1" fill="hold"/>
                                        <p:tgtEl>
                                          <p:spTgt spid="151574"/>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151560"/>
                                        </p:tgtEl>
                                        <p:attrNameLst>
                                          <p:attrName>style.visibility</p:attrName>
                                        </p:attrNameLst>
                                      </p:cBhvr>
                                      <p:to>
                                        <p:strVal val="visible"/>
                                      </p:to>
                                    </p:set>
                                    <p:anim to="" calcmode="lin" valueType="num">
                                      <p:cBhvr>
                                        <p:cTn id="32" dur="1" fill="hold"/>
                                        <p:tgtEl>
                                          <p:spTgt spid="151560"/>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151568"/>
                                        </p:tgtEl>
                                        <p:attrNameLst>
                                          <p:attrName>style.visibility</p:attrName>
                                        </p:attrNameLst>
                                      </p:cBhvr>
                                      <p:to>
                                        <p:strVal val="visible"/>
                                      </p:to>
                                    </p:set>
                                    <p:anim to="" calcmode="lin" valueType="num">
                                      <p:cBhvr>
                                        <p:cTn id="37" dur="1" fill="hold"/>
                                        <p:tgtEl>
                                          <p:spTgt spid="151568"/>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151580"/>
                                        </p:tgtEl>
                                        <p:attrNameLst>
                                          <p:attrName>style.visibility</p:attrName>
                                        </p:attrNameLst>
                                      </p:cBhvr>
                                      <p:to>
                                        <p:strVal val="visible"/>
                                      </p:to>
                                    </p:set>
                                    <p:anim to="" calcmode="lin" valueType="num">
                                      <p:cBhvr>
                                        <p:cTn id="42" dur="1" fill="hold"/>
                                        <p:tgtEl>
                                          <p:spTgt spid="15158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638"/>
            <a:ext cx="8229600" cy="706437"/>
          </a:xfrm>
          <a:noFill/>
          <a:ln/>
        </p:spPr>
        <p:txBody>
          <a:bodyPr/>
          <a:lstStyle/>
          <a:p>
            <a:r>
              <a:rPr lang="en-US" sz="4000" smtClean="0">
                <a:solidFill>
                  <a:srgbClr val="F40C2D"/>
                </a:solidFill>
              </a:rPr>
              <a:t>Tests:</a:t>
            </a:r>
            <a:endParaRPr lang="ru-RU" sz="4000" smtClean="0">
              <a:solidFill>
                <a:srgbClr val="F40C2D"/>
              </a:solidFill>
            </a:endParaRPr>
          </a:p>
        </p:txBody>
      </p:sp>
      <p:sp>
        <p:nvSpPr>
          <p:cNvPr id="43011" name="Rectangle 3"/>
          <p:cNvSpPr>
            <a:spLocks noGrp="1" noChangeArrowheads="1"/>
          </p:cNvSpPr>
          <p:nvPr>
            <p:ph type="body" idx="1"/>
          </p:nvPr>
        </p:nvSpPr>
        <p:spPr>
          <a:xfrm>
            <a:off x="457200" y="1125538"/>
            <a:ext cx="8229600" cy="5008562"/>
          </a:xfrm>
          <a:noFill/>
          <a:ln/>
        </p:spPr>
        <p:txBody>
          <a:bodyPr/>
          <a:lstStyle/>
          <a:p>
            <a:pPr>
              <a:lnSpc>
                <a:spcPct val="80000"/>
              </a:lnSpc>
            </a:pPr>
            <a:r>
              <a:rPr lang="en-US" sz="2400" smtClean="0"/>
              <a:t>1) What kinds of sport do you know?</a:t>
            </a:r>
          </a:p>
          <a:p>
            <a:pPr>
              <a:lnSpc>
                <a:spcPct val="80000"/>
              </a:lnSpc>
            </a:pPr>
            <a:r>
              <a:rPr lang="en-US" sz="2400" smtClean="0"/>
              <a:t>2) Where did Olympic games start? 			</a:t>
            </a:r>
            <a:r>
              <a:rPr lang="en-US" sz="2000" smtClean="0"/>
              <a:t>a)1220BC		b) 776BC		c)336BC;</a:t>
            </a:r>
          </a:p>
          <a:p>
            <a:pPr>
              <a:lnSpc>
                <a:spcPct val="80000"/>
              </a:lnSpc>
            </a:pPr>
            <a:r>
              <a:rPr lang="en-US" sz="2400" smtClean="0"/>
              <a:t>3) When was the game stopped?</a:t>
            </a:r>
          </a:p>
          <a:p>
            <a:pPr lvl="1">
              <a:lnSpc>
                <a:spcPct val="80000"/>
              </a:lnSpc>
              <a:buFont typeface="Wingdings" pitchFamily="2" charset="2"/>
              <a:buNone/>
            </a:pPr>
            <a:r>
              <a:rPr lang="en-US" sz="2000" smtClean="0"/>
              <a:t>		a) 220AD		b)500AD		c)394AD;</a:t>
            </a:r>
          </a:p>
          <a:p>
            <a:pPr>
              <a:lnSpc>
                <a:spcPct val="80000"/>
              </a:lnSpc>
            </a:pPr>
            <a:r>
              <a:rPr lang="en-US" sz="2400" smtClean="0"/>
              <a:t>4) Why did the Olympic Games stop?</a:t>
            </a:r>
          </a:p>
          <a:p>
            <a:pPr>
              <a:lnSpc>
                <a:spcPct val="80000"/>
              </a:lnSpc>
              <a:buFont typeface="Wingdings" pitchFamily="2" charset="2"/>
              <a:buNone/>
            </a:pPr>
            <a:r>
              <a:rPr lang="en-US" sz="2400" smtClean="0"/>
              <a:t>		</a:t>
            </a:r>
            <a:r>
              <a:rPr lang="en-US" sz="2000" smtClean="0"/>
              <a:t>a) the earthquake		b) rain		c) war;</a:t>
            </a:r>
          </a:p>
          <a:p>
            <a:pPr>
              <a:lnSpc>
                <a:spcPct val="80000"/>
              </a:lnSpc>
            </a:pPr>
            <a:r>
              <a:rPr lang="en-US" sz="2400" smtClean="0"/>
              <a:t>5) When were the Present Olympic Games started?</a:t>
            </a:r>
          </a:p>
          <a:p>
            <a:pPr>
              <a:lnSpc>
                <a:spcPct val="80000"/>
              </a:lnSpc>
              <a:buFont typeface="Wingdings" pitchFamily="2" charset="2"/>
              <a:buNone/>
            </a:pPr>
            <a:r>
              <a:rPr lang="en-US" sz="2400" smtClean="0"/>
              <a:t>		a) 1896		b)2000		c)2005; </a:t>
            </a:r>
          </a:p>
          <a:p>
            <a:pPr>
              <a:lnSpc>
                <a:spcPct val="80000"/>
              </a:lnSpc>
            </a:pPr>
            <a:r>
              <a:rPr lang="en-US" sz="2400" smtClean="0"/>
              <a:t>6) A …. 	mind in a …. 	body</a:t>
            </a:r>
          </a:p>
          <a:p>
            <a:pPr>
              <a:lnSpc>
                <a:spcPct val="80000"/>
              </a:lnSpc>
              <a:buFont typeface="Wingdings" pitchFamily="2" charset="2"/>
              <a:buNone/>
            </a:pPr>
            <a:r>
              <a:rPr lang="en-US" sz="2400" smtClean="0"/>
              <a:t>		a) sound		b) bad		c) pretty</a:t>
            </a:r>
          </a:p>
          <a:p>
            <a:pPr lvl="1">
              <a:lnSpc>
                <a:spcPct val="80000"/>
              </a:lnSpc>
              <a:buFont typeface="Wingdings" pitchFamily="2" charset="2"/>
              <a:buNone/>
            </a:pPr>
            <a:r>
              <a:rPr lang="en-US" sz="2400" smtClean="0"/>
              <a:t>  		    sound 		    bad 	    pretty;</a:t>
            </a:r>
          </a:p>
          <a:p>
            <a:pPr>
              <a:lnSpc>
                <a:spcPct val="80000"/>
              </a:lnSpc>
              <a:buFont typeface="Wingdings" pitchFamily="2" charset="2"/>
              <a:buNone/>
            </a:pPr>
            <a:r>
              <a:rPr lang="en-US" sz="2400" smtClean="0"/>
              <a:t>	</a:t>
            </a:r>
          </a:p>
          <a:p>
            <a:pPr>
              <a:lnSpc>
                <a:spcPct val="80000"/>
              </a:lnSpc>
            </a:pPr>
            <a:endParaRPr lang="en-US" sz="2400" smtClean="0"/>
          </a:p>
          <a:p>
            <a:pPr>
              <a:lnSpc>
                <a:spcPct val="80000"/>
              </a:lnSpc>
              <a:buFont typeface="Wingdings" pitchFamily="2" charset="2"/>
              <a:buNone/>
            </a:pPr>
            <a:endParaRPr lang="en-US" sz="2400" smtClean="0"/>
          </a:p>
          <a:p>
            <a:pPr>
              <a:lnSpc>
                <a:spcPct val="80000"/>
              </a:lnSpc>
            </a:pPr>
            <a:endParaRPr lang="en-US" sz="2400" smtClean="0"/>
          </a:p>
          <a:p>
            <a:pPr>
              <a:lnSpc>
                <a:spcPct val="80000"/>
              </a:lnSpc>
            </a:pPr>
            <a:endParaRPr lang="en-US" sz="2400" smtClean="0"/>
          </a:p>
          <a:p>
            <a:pPr lvl="1">
              <a:lnSpc>
                <a:spcPct val="80000"/>
              </a:lnSpc>
              <a:buFont typeface="Wingdings" pitchFamily="2" charset="2"/>
              <a:buNone/>
            </a:pPr>
            <a:endParaRPr lang="en-US" sz="2000" smtClean="0"/>
          </a:p>
          <a:p>
            <a:pPr>
              <a:lnSpc>
                <a:spcPct val="80000"/>
              </a:lnSpc>
            </a:pPr>
            <a:endParaRPr lang="ru-RU" sz="24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flipV="1">
            <a:off x="457200" y="188913"/>
            <a:ext cx="8229600" cy="85725"/>
          </a:xfrm>
          <a:noFill/>
          <a:ln/>
        </p:spPr>
        <p:txBody>
          <a:bodyPr/>
          <a:lstStyle/>
          <a:p>
            <a:endParaRPr lang="ru-RU" sz="4000" smtClean="0">
              <a:effectLst/>
            </a:endParaRPr>
          </a:p>
        </p:txBody>
      </p:sp>
      <p:sp>
        <p:nvSpPr>
          <p:cNvPr id="44035" name="Rectangle 3"/>
          <p:cNvSpPr>
            <a:spLocks noGrp="1" noChangeArrowheads="1"/>
          </p:cNvSpPr>
          <p:nvPr>
            <p:ph type="body" idx="1"/>
          </p:nvPr>
        </p:nvSpPr>
        <p:spPr>
          <a:xfrm>
            <a:off x="457200" y="549275"/>
            <a:ext cx="8229600" cy="5584825"/>
          </a:xfrm>
          <a:noFill/>
          <a:ln/>
        </p:spPr>
        <p:txBody>
          <a:bodyPr/>
          <a:lstStyle/>
          <a:p>
            <a:r>
              <a:rPr lang="en-US" sz="2400" smtClean="0"/>
              <a:t>7) ……….. habits can ruin your healf.</a:t>
            </a:r>
          </a:p>
          <a:p>
            <a:pPr lvl="1">
              <a:buFont typeface="Wingdings" pitchFamily="2" charset="2"/>
              <a:buNone/>
            </a:pPr>
            <a:r>
              <a:rPr lang="en-US" sz="1800" smtClean="0"/>
              <a:t>		a) bed		b) good		c) useless;</a:t>
            </a:r>
          </a:p>
          <a:p>
            <a:r>
              <a:rPr lang="en-US" sz="2400" smtClean="0"/>
              <a:t>8) How many players in Rugby?</a:t>
            </a:r>
          </a:p>
          <a:p>
            <a:pPr lvl="1">
              <a:buFont typeface="Wingdings" pitchFamily="2" charset="2"/>
              <a:buNone/>
            </a:pPr>
            <a:r>
              <a:rPr lang="en-US" sz="1800" smtClean="0"/>
              <a:t>		a) 12		b) 15		c) 13;</a:t>
            </a:r>
          </a:p>
          <a:p>
            <a:r>
              <a:rPr lang="en-US" sz="2400" smtClean="0"/>
              <a:t>9) Health is the main greatest … .				</a:t>
            </a:r>
            <a:r>
              <a:rPr lang="en-US" sz="2000" smtClean="0"/>
              <a:t>a) wealth	b) rich		c) poor.</a:t>
            </a:r>
            <a:endParaRPr lang="ru-RU" sz="20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b="1" smtClean="0">
                <a:solidFill>
                  <a:srgbClr val="F40C2D"/>
                </a:solidFill>
              </a:rPr>
              <a:t>C</a:t>
            </a:r>
            <a:r>
              <a:rPr lang="ru-RU" b="1" smtClean="0">
                <a:solidFill>
                  <a:srgbClr val="F40C2D"/>
                </a:solidFill>
              </a:rPr>
              <a:t>ontents</a:t>
            </a:r>
            <a:r>
              <a:rPr lang="ru-RU" smtClean="0"/>
              <a:t> </a:t>
            </a:r>
          </a:p>
        </p:txBody>
      </p:sp>
      <p:sp>
        <p:nvSpPr>
          <p:cNvPr id="4099" name="Rectangle 3"/>
          <p:cNvSpPr>
            <a:spLocks noGrp="1" noChangeArrowheads="1"/>
          </p:cNvSpPr>
          <p:nvPr>
            <p:ph type="body" idx="1"/>
          </p:nvPr>
        </p:nvSpPr>
        <p:spPr/>
        <p:txBody>
          <a:bodyPr/>
          <a:lstStyle/>
          <a:p>
            <a:pPr eaLnBrk="1" hangingPunct="1">
              <a:lnSpc>
                <a:spcPct val="80000"/>
              </a:lnSpc>
            </a:pPr>
            <a:r>
              <a:rPr lang="en-IE" sz="2800" smtClean="0"/>
              <a:t>1) What is sport; </a:t>
            </a:r>
          </a:p>
          <a:p>
            <a:pPr eaLnBrk="1" hangingPunct="1">
              <a:lnSpc>
                <a:spcPct val="80000"/>
              </a:lnSpc>
            </a:pPr>
            <a:r>
              <a:rPr lang="en-IE" sz="2800" smtClean="0"/>
              <a:t>2) History;</a:t>
            </a:r>
          </a:p>
          <a:p>
            <a:pPr eaLnBrk="1" hangingPunct="1">
              <a:lnSpc>
                <a:spcPct val="80000"/>
              </a:lnSpc>
            </a:pPr>
            <a:r>
              <a:rPr lang="en-IE" sz="2800" smtClean="0"/>
              <a:t>3) Olympic games;</a:t>
            </a:r>
          </a:p>
          <a:p>
            <a:pPr eaLnBrk="1" hangingPunct="1">
              <a:lnSpc>
                <a:spcPct val="80000"/>
              </a:lnSpc>
            </a:pPr>
            <a:r>
              <a:rPr lang="en-IE" sz="2800" smtClean="0"/>
              <a:t>4) Sport is different;</a:t>
            </a:r>
          </a:p>
          <a:p>
            <a:pPr eaLnBrk="1" hangingPunct="1">
              <a:lnSpc>
                <a:spcPct val="80000"/>
              </a:lnSpc>
            </a:pPr>
            <a:r>
              <a:rPr lang="en-IE" sz="2800" smtClean="0"/>
              <a:t>5) Health is the men`s greatest wealth;</a:t>
            </a:r>
          </a:p>
          <a:p>
            <a:pPr eaLnBrk="1" hangingPunct="1">
              <a:lnSpc>
                <a:spcPct val="80000"/>
              </a:lnSpc>
            </a:pPr>
            <a:r>
              <a:rPr lang="en-IE" sz="2800" smtClean="0"/>
              <a:t>6) Bad habits;</a:t>
            </a:r>
          </a:p>
          <a:p>
            <a:pPr eaLnBrk="1" hangingPunct="1">
              <a:lnSpc>
                <a:spcPct val="80000"/>
              </a:lnSpc>
            </a:pPr>
            <a:r>
              <a:rPr lang="en-IE" sz="2800" smtClean="0"/>
              <a:t>7) Extreme sport;</a:t>
            </a:r>
          </a:p>
          <a:p>
            <a:pPr eaLnBrk="1" hangingPunct="1">
              <a:lnSpc>
                <a:spcPct val="80000"/>
              </a:lnSpc>
            </a:pPr>
            <a:r>
              <a:rPr lang="en-IE" sz="2800" smtClean="0"/>
              <a:t>8) The original sport;</a:t>
            </a:r>
          </a:p>
          <a:p>
            <a:pPr eaLnBrk="1" hangingPunct="1">
              <a:lnSpc>
                <a:spcPct val="80000"/>
              </a:lnSpc>
            </a:pPr>
            <a:r>
              <a:rPr lang="en-US" sz="2800" smtClean="0"/>
              <a:t>9) Sport for everybody;</a:t>
            </a:r>
          </a:p>
          <a:p>
            <a:pPr eaLnBrk="1" hangingPunct="1">
              <a:lnSpc>
                <a:spcPct val="80000"/>
              </a:lnSpc>
            </a:pPr>
            <a:r>
              <a:rPr lang="en-US" sz="2800" smtClean="0"/>
              <a:t>10)We are great lover of sport.</a:t>
            </a:r>
            <a:endParaRPr lang="ru-RU" sz="280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2000"/>
                                        <p:tgtEl>
                                          <p:spTgt spid="40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2000"/>
                                        <p:tgtEl>
                                          <p:spTgt spid="40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2" end="2"/>
                                            </p:txEl>
                                          </p:spTgt>
                                        </p:tgtEl>
                                        <p:attrNameLst>
                                          <p:attrName>style.visibility</p:attrName>
                                        </p:attrNameLst>
                                      </p:cBhvr>
                                      <p:to>
                                        <p:strVal val="visible"/>
                                      </p:to>
                                    </p:set>
                                    <p:animEffect transition="in" filter="fade">
                                      <p:cBhvr>
                                        <p:cTn id="22" dur="2000"/>
                                        <p:tgtEl>
                                          <p:spTgt spid="409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99">
                                            <p:txEl>
                                              <p:pRg st="3" end="3"/>
                                            </p:txEl>
                                          </p:spTgt>
                                        </p:tgtEl>
                                        <p:attrNameLst>
                                          <p:attrName>style.visibility</p:attrName>
                                        </p:attrNameLst>
                                      </p:cBhvr>
                                      <p:to>
                                        <p:strVal val="visible"/>
                                      </p:to>
                                    </p:set>
                                    <p:animEffect transition="in" filter="fade">
                                      <p:cBhvr>
                                        <p:cTn id="27" dur="2000"/>
                                        <p:tgtEl>
                                          <p:spTgt spid="409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099">
                                            <p:txEl>
                                              <p:pRg st="4" end="4"/>
                                            </p:txEl>
                                          </p:spTgt>
                                        </p:tgtEl>
                                        <p:attrNameLst>
                                          <p:attrName>style.visibility</p:attrName>
                                        </p:attrNameLst>
                                      </p:cBhvr>
                                      <p:to>
                                        <p:strVal val="visible"/>
                                      </p:to>
                                    </p:set>
                                    <p:animEffect transition="in" filter="fade">
                                      <p:cBhvr>
                                        <p:cTn id="32" dur="2000"/>
                                        <p:tgtEl>
                                          <p:spTgt spid="409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Effect transition="in" filter="fade">
                                      <p:cBhvr>
                                        <p:cTn id="37" dur="2000"/>
                                        <p:tgtEl>
                                          <p:spTgt spid="409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099">
                                            <p:txEl>
                                              <p:pRg st="6" end="6"/>
                                            </p:txEl>
                                          </p:spTgt>
                                        </p:tgtEl>
                                        <p:attrNameLst>
                                          <p:attrName>style.visibility</p:attrName>
                                        </p:attrNameLst>
                                      </p:cBhvr>
                                      <p:to>
                                        <p:strVal val="visible"/>
                                      </p:to>
                                    </p:set>
                                    <p:animEffect transition="in" filter="fade">
                                      <p:cBhvr>
                                        <p:cTn id="42" dur="2000"/>
                                        <p:tgtEl>
                                          <p:spTgt spid="4099">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099">
                                            <p:txEl>
                                              <p:pRg st="7" end="7"/>
                                            </p:txEl>
                                          </p:spTgt>
                                        </p:tgtEl>
                                        <p:attrNameLst>
                                          <p:attrName>style.visibility</p:attrName>
                                        </p:attrNameLst>
                                      </p:cBhvr>
                                      <p:to>
                                        <p:strVal val="visible"/>
                                      </p:to>
                                    </p:set>
                                    <p:animEffect transition="in" filter="fade">
                                      <p:cBhvr>
                                        <p:cTn id="47" dur="2000"/>
                                        <p:tgtEl>
                                          <p:spTgt spid="4099">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099">
                                            <p:txEl>
                                              <p:pRg st="8" end="8"/>
                                            </p:txEl>
                                          </p:spTgt>
                                        </p:tgtEl>
                                        <p:attrNameLst>
                                          <p:attrName>style.visibility</p:attrName>
                                        </p:attrNameLst>
                                      </p:cBhvr>
                                      <p:to>
                                        <p:strVal val="visible"/>
                                      </p:to>
                                    </p:set>
                                    <p:animEffect transition="in" filter="fade">
                                      <p:cBhvr>
                                        <p:cTn id="52" dur="2000"/>
                                        <p:tgtEl>
                                          <p:spTgt spid="4099">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099">
                                            <p:txEl>
                                              <p:pRg st="9" end="9"/>
                                            </p:txEl>
                                          </p:spTgt>
                                        </p:tgtEl>
                                        <p:attrNameLst>
                                          <p:attrName>style.visibility</p:attrName>
                                        </p:attrNameLst>
                                      </p:cBhvr>
                                      <p:to>
                                        <p:strVal val="visible"/>
                                      </p:to>
                                    </p:set>
                                    <p:animEffect transition="in" filter="fade">
                                      <p:cBhvr>
                                        <p:cTn id="57" dur="2000"/>
                                        <p:tgtEl>
                                          <p:spTgt spid="409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p:spPr>
        <p:txBody>
          <a:bodyPr/>
          <a:lstStyle/>
          <a:p>
            <a:r>
              <a:rPr lang="en-US" smtClean="0">
                <a:solidFill>
                  <a:srgbClr val="F40C2D"/>
                </a:solidFill>
              </a:rPr>
              <a:t>Answer:</a:t>
            </a:r>
            <a:endParaRPr lang="ru-RU" smtClean="0">
              <a:solidFill>
                <a:srgbClr val="F40C2D"/>
              </a:solidFill>
            </a:endParaRPr>
          </a:p>
        </p:txBody>
      </p:sp>
      <p:sp>
        <p:nvSpPr>
          <p:cNvPr id="45059" name="Rectangle 3"/>
          <p:cNvSpPr>
            <a:spLocks noGrp="1" noChangeArrowheads="1"/>
          </p:cNvSpPr>
          <p:nvPr>
            <p:ph type="body" idx="1"/>
          </p:nvPr>
        </p:nvSpPr>
        <p:spPr>
          <a:noFill/>
          <a:ln/>
        </p:spPr>
        <p:txBody>
          <a:bodyPr/>
          <a:lstStyle/>
          <a:p>
            <a:r>
              <a:rPr lang="en-US" sz="2400" smtClean="0"/>
              <a:t>2) b, 3) c, 4) c, 5) a, 6) a, 7) a, 8) c, 9) a</a:t>
            </a:r>
            <a:endParaRPr lang="ru-RU" sz="24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56677" name="Picture 5" descr="Картинка 37 из 96000"/>
          <p:cNvPicPr>
            <a:picLocks noChangeAspect="1" noChangeArrowheads="1"/>
          </p:cNvPicPr>
          <p:nvPr>
            <p:ph sz="half" idx="2"/>
          </p:nvPr>
        </p:nvPicPr>
        <p:blipFill>
          <a:blip r:embed="rId2" cstate="email"/>
          <a:srcRect/>
          <a:stretch>
            <a:fillRect/>
          </a:stretch>
        </p:blipFill>
        <p:spPr>
          <a:xfrm>
            <a:off x="4427538" y="260350"/>
            <a:ext cx="4716462" cy="3536950"/>
          </a:xfrm>
          <a:noFill/>
        </p:spPr>
      </p:pic>
      <p:sp>
        <p:nvSpPr>
          <p:cNvPr id="19459" name="WordArt 9"/>
          <p:cNvSpPr>
            <a:spLocks noChangeArrowheads="1" noChangeShapeType="1" noTextEdit="1"/>
          </p:cNvSpPr>
          <p:nvPr/>
        </p:nvSpPr>
        <p:spPr bwMode="auto">
          <a:xfrm rot="-679445">
            <a:off x="250825" y="333375"/>
            <a:ext cx="4608513" cy="2087563"/>
          </a:xfrm>
          <a:prstGeom prst="rect">
            <a:avLst/>
          </a:prstGeom>
        </p:spPr>
        <p:txBody>
          <a:bodyPr wrap="none" fromWordArt="1">
            <a:prstTxWarp prst="textDeflateBottom">
              <a:avLst>
                <a:gd name="adj" fmla="val 76472"/>
              </a:avLst>
            </a:prstTxWarp>
            <a:scene3d>
              <a:camera prst="legacyPerspectiveFront">
                <a:rot lat="19799998" lon="19439996" rev="0"/>
              </a:camera>
              <a:lightRig rig="legacyNormal2" dir="t"/>
            </a:scene3d>
            <a:sp3d extrusionH="354000" prstMaterial="legacyMatte">
              <a:extrusionClr>
                <a:srgbClr val="939676"/>
              </a:extrusionClr>
            </a:sp3d>
          </a:bodyPr>
          <a:lstStyle/>
          <a:p>
            <a:pPr algn="ctr"/>
            <a:r>
              <a:rPr lang="en-US" sz="5400" kern="10">
                <a:ln w="9525">
                  <a:round/>
                  <a:headEnd/>
                  <a:tailEnd/>
                </a:ln>
                <a:gradFill rotWithShape="1">
                  <a:gsLst>
                    <a:gs pos="0">
                      <a:srgbClr val="707070"/>
                    </a:gs>
                    <a:gs pos="50000">
                      <a:srgbClr val="FFFFFF"/>
                    </a:gs>
                    <a:gs pos="100000">
                      <a:srgbClr val="707070"/>
                    </a:gs>
                  </a:gsLst>
                  <a:lin ang="3360000" scaled="1"/>
                </a:gradFill>
                <a:latin typeface="Impact"/>
              </a:rPr>
              <a:t>That is all!</a:t>
            </a:r>
            <a:endParaRPr lang="ru-RU" sz="5400" kern="10">
              <a:ln w="9525">
                <a:round/>
                <a:headEnd/>
                <a:tailEnd/>
              </a:ln>
              <a:gradFill rotWithShape="1">
                <a:gsLst>
                  <a:gs pos="0">
                    <a:srgbClr val="707070"/>
                  </a:gs>
                  <a:gs pos="50000">
                    <a:srgbClr val="FFFFFF"/>
                  </a:gs>
                  <a:gs pos="100000">
                    <a:srgbClr val="707070"/>
                  </a:gs>
                </a:gsLst>
                <a:lin ang="3360000" scaled="1"/>
              </a:gradFill>
              <a:latin typeface="Impact"/>
            </a:endParaRPr>
          </a:p>
        </p:txBody>
      </p:sp>
      <p:sp>
        <p:nvSpPr>
          <p:cNvPr id="19460" name="WordArt 10"/>
          <p:cNvSpPr>
            <a:spLocks noChangeArrowheads="1" noChangeShapeType="1" noTextEdit="1"/>
          </p:cNvSpPr>
          <p:nvPr/>
        </p:nvSpPr>
        <p:spPr bwMode="auto">
          <a:xfrm>
            <a:off x="3851275" y="5013325"/>
            <a:ext cx="5181600" cy="638175"/>
          </a:xfrm>
          <a:prstGeom prst="rect">
            <a:avLst/>
          </a:prstGeom>
        </p:spPr>
        <p:txBody>
          <a:bodyPr wrap="none" fromWordArt="1">
            <a:prstTxWarp prst="textPlain">
              <a:avLst>
                <a:gd name="adj" fmla="val 50000"/>
              </a:avLst>
            </a:prstTxWarp>
          </a:bodyPr>
          <a:lstStyle/>
          <a:p>
            <a:pPr algn="ctr"/>
            <a:r>
              <a:rPr lang="en-US" sz="44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a:cs typeface="Arial"/>
              </a:rPr>
              <a:t>Thanks for watching!</a:t>
            </a:r>
            <a:endParaRPr lang="ru-RU" sz="44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a:cs typeface="Arial"/>
            </a:endParaRPr>
          </a:p>
        </p:txBody>
      </p:sp>
      <p:pic>
        <p:nvPicPr>
          <p:cNvPr id="156690" name="Picture 18" descr="Картинка 8 из 3842"/>
          <p:cNvPicPr>
            <a:picLocks noChangeAspect="1" noChangeArrowheads="1"/>
          </p:cNvPicPr>
          <p:nvPr>
            <p:ph sz="half" idx="1"/>
          </p:nvPr>
        </p:nvPicPr>
        <p:blipFill>
          <a:blip r:embed="rId3" cstate="email"/>
          <a:srcRect/>
          <a:stretch>
            <a:fillRect/>
          </a:stretch>
        </p:blipFill>
        <p:spPr>
          <a:xfrm>
            <a:off x="179388" y="2636838"/>
            <a:ext cx="3514725" cy="4221162"/>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56690"/>
                                        </p:tgtEl>
                                        <p:attrNameLst>
                                          <p:attrName>style.visibility</p:attrName>
                                        </p:attrNameLst>
                                      </p:cBhvr>
                                      <p:to>
                                        <p:strVal val="visible"/>
                                      </p:to>
                                    </p:set>
                                    <p:anim to="" calcmode="lin" valueType="num">
                                      <p:cBhvr>
                                        <p:cTn id="7" dur="1" fill="hold"/>
                                        <p:tgtEl>
                                          <p:spTgt spid="15669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56677"/>
                                        </p:tgtEl>
                                        <p:attrNameLst>
                                          <p:attrName>style.visibility</p:attrName>
                                        </p:attrNameLst>
                                      </p:cBhvr>
                                      <p:to>
                                        <p:strVal val="visible"/>
                                      </p:to>
                                    </p:set>
                                    <p:anim to="" calcmode="lin" valueType="num">
                                      <p:cBhvr>
                                        <p:cTn id="12" dur="1" fill="hold"/>
                                        <p:tgtEl>
                                          <p:spTgt spid="15667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8313" y="115888"/>
            <a:ext cx="8229600" cy="1143000"/>
          </a:xfrm>
        </p:spPr>
        <p:txBody>
          <a:bodyPr/>
          <a:lstStyle/>
          <a:p>
            <a:pPr eaLnBrk="1" hangingPunct="1"/>
            <a:r>
              <a:rPr lang="en-IE" smtClean="0">
                <a:solidFill>
                  <a:srgbClr val="F40C2D"/>
                </a:solidFill>
              </a:rPr>
              <a:t>What is sport?</a:t>
            </a:r>
            <a:endParaRPr lang="ru-RU" smtClean="0">
              <a:solidFill>
                <a:srgbClr val="F40C2D"/>
              </a:solidFill>
            </a:endParaRPr>
          </a:p>
        </p:txBody>
      </p:sp>
      <p:sp>
        <p:nvSpPr>
          <p:cNvPr id="3075" name="Rectangle 3"/>
          <p:cNvSpPr>
            <a:spLocks noGrp="1" noChangeArrowheads="1"/>
          </p:cNvSpPr>
          <p:nvPr>
            <p:ph type="body" sz="half" idx="1"/>
          </p:nvPr>
        </p:nvSpPr>
        <p:spPr>
          <a:xfrm>
            <a:off x="395288" y="1052513"/>
            <a:ext cx="8435975" cy="2405062"/>
          </a:xfrm>
        </p:spPr>
        <p:txBody>
          <a:bodyPr/>
          <a:lstStyle/>
          <a:p>
            <a:pPr eaLnBrk="1" hangingPunct="1">
              <a:lnSpc>
                <a:spcPct val="90000"/>
              </a:lnSpc>
              <a:buFont typeface="Wingdings" pitchFamily="2" charset="2"/>
              <a:buNone/>
            </a:pPr>
            <a:r>
              <a:rPr lang="en-IE" sz="2600" smtClean="0"/>
              <a:t>    S</a:t>
            </a:r>
            <a:r>
              <a:rPr lang="ru-RU" sz="2600" smtClean="0"/>
              <a:t>port is</a:t>
            </a:r>
            <a:r>
              <a:rPr lang="en-IE" sz="2600" smtClean="0"/>
              <a:t> </a:t>
            </a:r>
            <a:r>
              <a:rPr lang="en-US" sz="2600" smtClean="0"/>
              <a:t>very important in our life. It is popular among young and old people. Sport helps people to keep in good heath. There are some popular kinds of sports in our country: football, volleyball, hockey, gymnastics, skiing, skating. Everybody may choose the sport </a:t>
            </a:r>
            <a:r>
              <a:rPr lang="ru-RU" sz="2600" smtClean="0"/>
              <a:t>не </a:t>
            </a:r>
            <a:r>
              <a:rPr lang="en-US" sz="2600" smtClean="0"/>
              <a:t>or she, is interested in. </a:t>
            </a:r>
            <a:endParaRPr lang="ru-RU" sz="2600" smtClean="0"/>
          </a:p>
        </p:txBody>
      </p:sp>
      <p:pic>
        <p:nvPicPr>
          <p:cNvPr id="3077" name="Picture 5" descr="300px-Youth-soccer-indiana"/>
          <p:cNvPicPr>
            <a:picLocks noChangeAspect="1" noChangeArrowheads="1"/>
          </p:cNvPicPr>
          <p:nvPr>
            <p:ph sz="quarter" idx="2"/>
          </p:nvPr>
        </p:nvPicPr>
        <p:blipFill>
          <a:blip r:embed="rId2" cstate="email"/>
          <a:srcRect/>
          <a:stretch>
            <a:fillRect/>
          </a:stretch>
        </p:blipFill>
        <p:spPr>
          <a:xfrm>
            <a:off x="1619250" y="3346450"/>
            <a:ext cx="6192838" cy="3511550"/>
          </a:xfr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4" presetClass="entr" presetSubtype="0" fill="hold" nodeType="clickEffect">
                                  <p:stCondLst>
                                    <p:cond delay="0"/>
                                  </p:stCondLst>
                                  <p:childTnLst>
                                    <p:set>
                                      <p:cBhvr>
                                        <p:cTn id="10" dur="1" fill="hold">
                                          <p:stCondLst>
                                            <p:cond delay="0"/>
                                          </p:stCondLst>
                                        </p:cTn>
                                        <p:tgtEl>
                                          <p:spTgt spid="3077"/>
                                        </p:tgtEl>
                                        <p:attrNameLst>
                                          <p:attrName>style.visibility</p:attrName>
                                        </p:attrNameLst>
                                      </p:cBhvr>
                                      <p:to>
                                        <p:strVal val="visible"/>
                                      </p:to>
                                    </p:set>
                                    <p:anim to="" calcmode="lin" valueType="num">
                                      <p:cBhvr>
                                        <p:cTn id="11" dur="1" fill="hold"/>
                                        <p:tgtEl>
                                          <p:spTgt spid="307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link="rId2" cstate="email"/>
          <a:srcRect/>
          <a:tile tx="0" ty="0" sx="100000" sy="100000" flip="none" algn="tl"/>
        </a:blipFill>
        <a:effectLst/>
      </p:bgPr>
    </p:bg>
    <p:spTree>
      <p:nvGrpSpPr>
        <p:cNvPr id="1" name=""/>
        <p:cNvGrpSpPr/>
        <p:nvPr/>
      </p:nvGrpSpPr>
      <p:grpSpPr>
        <a:xfrm>
          <a:off x="0" y="0"/>
          <a:ext cx="0" cy="0"/>
          <a:chOff x="0" y="0"/>
          <a:chExt cx="0" cy="0"/>
        </a:xfrm>
      </p:grpSpPr>
      <p:sp>
        <p:nvSpPr>
          <p:cNvPr id="5139" name="Rectangle 19"/>
          <p:cNvSpPr>
            <a:spLocks noGrp="1" noChangeArrowheads="1"/>
          </p:cNvSpPr>
          <p:nvPr>
            <p:ph type="title"/>
          </p:nvPr>
        </p:nvSpPr>
        <p:spPr>
          <a:xfrm>
            <a:off x="611188" y="188913"/>
            <a:ext cx="8229600" cy="1143000"/>
          </a:xfrm>
        </p:spPr>
        <p:txBody>
          <a:bodyPr/>
          <a:lstStyle/>
          <a:p>
            <a:pPr eaLnBrk="1" hangingPunct="1"/>
            <a:r>
              <a:rPr lang="en-IE" sz="4800" smtClean="0">
                <a:solidFill>
                  <a:srgbClr val="FF0000"/>
                </a:solidFill>
              </a:rPr>
              <a:t>History</a:t>
            </a:r>
            <a:endParaRPr lang="ru-RU" sz="4800" smtClean="0">
              <a:solidFill>
                <a:srgbClr val="FF0000"/>
              </a:solidFill>
            </a:endParaRPr>
          </a:p>
        </p:txBody>
      </p:sp>
      <p:sp>
        <p:nvSpPr>
          <p:cNvPr id="5140" name="Rectangle 20"/>
          <p:cNvSpPr>
            <a:spLocks noGrp="1" noChangeArrowheads="1"/>
          </p:cNvSpPr>
          <p:nvPr>
            <p:ph type="body" sz="half" idx="1"/>
          </p:nvPr>
        </p:nvSpPr>
        <p:spPr>
          <a:xfrm>
            <a:off x="0" y="1628775"/>
            <a:ext cx="4038600" cy="4533900"/>
          </a:xfrm>
        </p:spPr>
        <p:txBody>
          <a:bodyPr/>
          <a:lstStyle/>
          <a:p>
            <a:pPr eaLnBrk="1" hangingPunct="1">
              <a:buFont typeface="Wingdings" pitchFamily="2" charset="2"/>
              <a:buNone/>
            </a:pPr>
            <a:r>
              <a:rPr lang="en-IE" sz="2400" smtClean="0"/>
              <a:t>Some historians thinks that sports first appeared as a repetition of typical movements of a workman </a:t>
            </a:r>
            <a:r>
              <a:rPr lang="en-US" sz="2400" smtClean="0"/>
              <a:t>or a solder performed to refine practical skills some tribes of native Americans played a game which was alike football, but it had a religious meaning.</a:t>
            </a:r>
            <a:endParaRPr lang="ru-RU" sz="2400" smtClean="0"/>
          </a:p>
        </p:txBody>
      </p:sp>
      <p:pic>
        <p:nvPicPr>
          <p:cNvPr id="5145" name="Picture 25" descr="Картинка 6 из 19025"/>
          <p:cNvPicPr>
            <a:picLocks noChangeAspect="1" noChangeArrowheads="1"/>
          </p:cNvPicPr>
          <p:nvPr/>
        </p:nvPicPr>
        <p:blipFill>
          <a:blip r:embed="rId3" cstate="email"/>
          <a:srcRect/>
          <a:stretch>
            <a:fillRect/>
          </a:stretch>
        </p:blipFill>
        <p:spPr bwMode="auto">
          <a:xfrm>
            <a:off x="4140200" y="1773238"/>
            <a:ext cx="4826000" cy="3852862"/>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139"/>
                                        </p:tgtEl>
                                        <p:attrNameLst>
                                          <p:attrName>style.visibility</p:attrName>
                                        </p:attrNameLst>
                                      </p:cBhvr>
                                      <p:to>
                                        <p:strVal val="visible"/>
                                      </p:to>
                                    </p:set>
                                    <p:animEffect transition="in" filter="dissolve">
                                      <p:cBhvr>
                                        <p:cTn id="7" dur="500"/>
                                        <p:tgtEl>
                                          <p:spTgt spid="513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40">
                                            <p:txEl>
                                              <p:pRg st="0" end="0"/>
                                            </p:txEl>
                                          </p:spTgt>
                                        </p:tgtEl>
                                        <p:attrNameLst>
                                          <p:attrName>style.visibility</p:attrName>
                                        </p:attrNameLst>
                                      </p:cBhvr>
                                      <p:to>
                                        <p:strVal val="visible"/>
                                      </p:to>
                                    </p:set>
                                    <p:animEffect transition="in" filter="dissolve">
                                      <p:cBhvr>
                                        <p:cTn id="12" dur="500"/>
                                        <p:tgtEl>
                                          <p:spTgt spid="514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5145"/>
                                        </p:tgtEl>
                                        <p:attrNameLst>
                                          <p:attrName>style.visibility</p:attrName>
                                        </p:attrNameLst>
                                      </p:cBhvr>
                                      <p:to>
                                        <p:strVal val="visible"/>
                                      </p:to>
                                    </p:set>
                                    <p:anim to="" calcmode="lin" valueType="num">
                                      <p:cBhvr>
                                        <p:cTn id="17" dur="1" fill="hold"/>
                                        <p:tgtEl>
                                          <p:spTgt spid="514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9" grpId="0"/>
      <p:bldP spid="5140"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52" name="Rectangle 8"/>
          <p:cNvSpPr>
            <a:spLocks noGrp="1" noChangeArrowheads="1"/>
          </p:cNvSpPr>
          <p:nvPr>
            <p:ph type="title"/>
          </p:nvPr>
        </p:nvSpPr>
        <p:spPr/>
        <p:txBody>
          <a:bodyPr/>
          <a:lstStyle/>
          <a:p>
            <a:pPr eaLnBrk="1" hangingPunct="1"/>
            <a:r>
              <a:rPr lang="en-IE" smtClean="0">
                <a:solidFill>
                  <a:srgbClr val="F40C2D"/>
                </a:solidFill>
              </a:rPr>
              <a:t>Olympic Games</a:t>
            </a:r>
            <a:endParaRPr lang="ru-RU" smtClean="0">
              <a:solidFill>
                <a:srgbClr val="F40C2D"/>
              </a:solidFill>
            </a:endParaRPr>
          </a:p>
        </p:txBody>
      </p:sp>
      <p:sp>
        <p:nvSpPr>
          <p:cNvPr id="6159" name="Rectangle 15"/>
          <p:cNvSpPr>
            <a:spLocks noGrp="1" noChangeArrowheads="1"/>
          </p:cNvSpPr>
          <p:nvPr>
            <p:ph type="body" sz="half" idx="1"/>
          </p:nvPr>
        </p:nvSpPr>
        <p:spPr>
          <a:xfrm>
            <a:off x="468313" y="1628775"/>
            <a:ext cx="4038600" cy="4533900"/>
          </a:xfrm>
        </p:spPr>
        <p:txBody>
          <a:bodyPr/>
          <a:lstStyle/>
          <a:p>
            <a:pPr eaLnBrk="1" hangingPunct="1"/>
            <a:r>
              <a:rPr lang="en-US" sz="2400" smtClean="0"/>
              <a:t>European traditions started in Ancient Greece with the Olympic Games. They were started as All-Greece holidays and contest  to honour Zeus in 776 BC. Every fourth year for five days all Greek athletes gathered in the city of Olympia. </a:t>
            </a:r>
            <a:endParaRPr lang="ru-RU" sz="2400" smtClean="0"/>
          </a:p>
          <a:p>
            <a:pPr eaLnBrk="1" hangingPunct="1"/>
            <a:endParaRPr lang="ru-RU" sz="2400" smtClean="0"/>
          </a:p>
        </p:txBody>
      </p:sp>
      <p:pic>
        <p:nvPicPr>
          <p:cNvPr id="6162" name="Picture 18" descr="Картинка 10 из 96000"/>
          <p:cNvPicPr>
            <a:picLocks noChangeAspect="1" noChangeArrowheads="1"/>
          </p:cNvPicPr>
          <p:nvPr>
            <p:ph sz="quarter" idx="3"/>
          </p:nvPr>
        </p:nvPicPr>
        <p:blipFill>
          <a:blip r:embed="rId2" cstate="email"/>
          <a:srcRect/>
          <a:stretch>
            <a:fillRect/>
          </a:stretch>
        </p:blipFill>
        <p:spPr>
          <a:xfrm>
            <a:off x="4787900" y="1916113"/>
            <a:ext cx="3851275" cy="3402012"/>
          </a:xfr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152"/>
                                        </p:tgtEl>
                                        <p:attrNameLst>
                                          <p:attrName>style.visibility</p:attrName>
                                        </p:attrNameLst>
                                      </p:cBhvr>
                                      <p:to>
                                        <p:strVal val="visible"/>
                                      </p:to>
                                    </p:set>
                                    <p:animEffect transition="in" filter="dissolve">
                                      <p:cBhvr>
                                        <p:cTn id="7" dur="500"/>
                                        <p:tgtEl>
                                          <p:spTgt spid="615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59">
                                            <p:txEl>
                                              <p:pRg st="0" end="0"/>
                                            </p:txEl>
                                          </p:spTgt>
                                        </p:tgtEl>
                                        <p:attrNameLst>
                                          <p:attrName>style.visibility</p:attrName>
                                        </p:attrNameLst>
                                      </p:cBhvr>
                                      <p:to>
                                        <p:strVal val="visible"/>
                                      </p:to>
                                    </p:set>
                                    <p:animEffect transition="in" filter="dissolve">
                                      <p:cBhvr>
                                        <p:cTn id="12" dur="500"/>
                                        <p:tgtEl>
                                          <p:spTgt spid="61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6162"/>
                                        </p:tgtEl>
                                        <p:attrNameLst>
                                          <p:attrName>style.visibility</p:attrName>
                                        </p:attrNameLst>
                                      </p:cBhvr>
                                      <p:to>
                                        <p:strVal val="visible"/>
                                      </p:to>
                                    </p:set>
                                    <p:anim to="" calcmode="lin" valueType="num">
                                      <p:cBhvr>
                                        <p:cTn id="17" dur="1" fill="hold"/>
                                        <p:tgtEl>
                                          <p:spTgt spid="616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p:bldP spid="615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a:xfrm>
            <a:off x="468313" y="260350"/>
            <a:ext cx="8229600" cy="215900"/>
          </a:xfrm>
          <a:noFill/>
          <a:ln/>
        </p:spPr>
        <p:txBody>
          <a:bodyPr/>
          <a:lstStyle/>
          <a:p>
            <a:r>
              <a:rPr lang="en-IE" sz="4000" smtClean="0">
                <a:solidFill>
                  <a:srgbClr val="F40C2D"/>
                </a:solidFill>
              </a:rPr>
              <a:t>Olympic Games</a:t>
            </a:r>
            <a:endParaRPr lang="ru-RU" sz="4000" smtClean="0">
              <a:solidFill>
                <a:srgbClr val="F40C2D"/>
              </a:solidFill>
            </a:endParaRPr>
          </a:p>
        </p:txBody>
      </p:sp>
      <p:sp>
        <p:nvSpPr>
          <p:cNvPr id="39939" name="Rectangle 3"/>
          <p:cNvSpPr>
            <a:spLocks noGrp="1" noChangeArrowheads="1"/>
          </p:cNvSpPr>
          <p:nvPr>
            <p:ph type="body" sz="half" idx="1"/>
          </p:nvPr>
        </p:nvSpPr>
        <p:spPr>
          <a:xfrm>
            <a:off x="457200" y="620713"/>
            <a:ext cx="4038600" cy="5513387"/>
          </a:xfrm>
          <a:noFill/>
          <a:ln/>
        </p:spPr>
        <p:txBody>
          <a:bodyPr/>
          <a:lstStyle/>
          <a:p>
            <a:pPr>
              <a:lnSpc>
                <a:spcPct val="80000"/>
              </a:lnSpc>
            </a:pPr>
            <a:r>
              <a:rPr lang="en-US" sz="2400" smtClean="0"/>
              <a:t>The Olympic games included running, wrestling, boxing, horse-rising. The games was stopped in 394 AD because of two strong earthquakes. The present Olympic Games were started in 1896. The founder of the modern Olympics is Pierre de Coubertin. Since 1896 Olympic have been held in Britain 2 times in Landon (1908, 1948), in the USA  times (1904, 1932, 1984, 1996), in Russia in Moscow 1980.</a:t>
            </a:r>
            <a:endParaRPr lang="ru-RU" sz="2400" smtClean="0"/>
          </a:p>
        </p:txBody>
      </p:sp>
      <p:pic>
        <p:nvPicPr>
          <p:cNvPr id="39942" name="Picture 6" descr="1fed111839f8c499cd9a4360e6e27bb5"/>
          <p:cNvPicPr>
            <a:picLocks noChangeAspect="1" noChangeArrowheads="1"/>
          </p:cNvPicPr>
          <p:nvPr>
            <p:ph sz="half" idx="2"/>
          </p:nvPr>
        </p:nvPicPr>
        <p:blipFill>
          <a:blip r:embed="rId2" cstate="email"/>
          <a:srcRect/>
          <a:stretch>
            <a:fillRect/>
          </a:stretch>
        </p:blipFill>
        <p:spPr>
          <a:xfrm>
            <a:off x="5580063" y="765175"/>
            <a:ext cx="2808287" cy="2808288"/>
          </a:xfrm>
        </p:spPr>
      </p:pic>
      <p:pic>
        <p:nvPicPr>
          <p:cNvPr id="39943" name="Picture 7" descr="1984S_medal_b"/>
          <p:cNvPicPr>
            <a:picLocks noChangeAspect="1" noChangeArrowheads="1"/>
          </p:cNvPicPr>
          <p:nvPr/>
        </p:nvPicPr>
        <p:blipFill>
          <a:blip r:embed="rId3" cstate="email"/>
          <a:srcRect/>
          <a:stretch>
            <a:fillRect/>
          </a:stretch>
        </p:blipFill>
        <p:spPr bwMode="auto">
          <a:xfrm>
            <a:off x="5580063" y="3475038"/>
            <a:ext cx="2808287" cy="283368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83" name="Rectangle 15"/>
          <p:cNvSpPr>
            <a:spLocks noGrp="1" noChangeArrowheads="1"/>
          </p:cNvSpPr>
          <p:nvPr>
            <p:ph type="title" sz="quarter"/>
          </p:nvPr>
        </p:nvSpPr>
        <p:spPr>
          <a:xfrm>
            <a:off x="468313" y="0"/>
            <a:ext cx="8229600" cy="1143000"/>
          </a:xfrm>
        </p:spPr>
        <p:txBody>
          <a:bodyPr/>
          <a:lstStyle/>
          <a:p>
            <a:pPr eaLnBrk="1" hangingPunct="1"/>
            <a:r>
              <a:rPr lang="en-IE" smtClean="0">
                <a:solidFill>
                  <a:srgbClr val="F40C2D"/>
                </a:solidFill>
              </a:rPr>
              <a:t>Olympic Games</a:t>
            </a:r>
            <a:endParaRPr lang="ru-RU" smtClean="0">
              <a:solidFill>
                <a:srgbClr val="F40C2D"/>
              </a:solidFill>
            </a:endParaRPr>
          </a:p>
        </p:txBody>
      </p:sp>
      <p:pic>
        <p:nvPicPr>
          <p:cNvPr id="7204" name="Picture 36" descr="Картинка 42 из 9757"/>
          <p:cNvPicPr>
            <a:picLocks noGrp="1" noChangeAspect="1" noChangeArrowheads="1"/>
          </p:cNvPicPr>
          <p:nvPr>
            <p:ph sz="quarter" idx="1"/>
          </p:nvPr>
        </p:nvPicPr>
        <p:blipFill>
          <a:blip r:embed="rId2" cstate="email"/>
          <a:srcRect/>
          <a:stretch>
            <a:fillRect/>
          </a:stretch>
        </p:blipFill>
        <p:spPr>
          <a:xfrm>
            <a:off x="539750" y="2133600"/>
            <a:ext cx="3311525" cy="2243138"/>
          </a:xfrm>
        </p:spPr>
      </p:pic>
      <p:pic>
        <p:nvPicPr>
          <p:cNvPr id="7206" name="Picture 38" descr="Картинка 36 из 18106"/>
          <p:cNvPicPr>
            <a:picLocks noChangeAspect="1" noChangeArrowheads="1"/>
          </p:cNvPicPr>
          <p:nvPr>
            <p:ph sz="quarter" idx="2"/>
          </p:nvPr>
        </p:nvPicPr>
        <p:blipFill>
          <a:blip r:embed="rId3" cstate="email"/>
          <a:srcRect/>
          <a:stretch>
            <a:fillRect/>
          </a:stretch>
        </p:blipFill>
        <p:spPr>
          <a:xfrm>
            <a:off x="5435600" y="4478338"/>
            <a:ext cx="3168650" cy="2379662"/>
          </a:xfrm>
          <a:noFill/>
        </p:spPr>
      </p:pic>
      <p:sp>
        <p:nvSpPr>
          <p:cNvPr id="8197" name="WordArt 22"/>
          <p:cNvSpPr>
            <a:spLocks noChangeArrowheads="1" noChangeShapeType="1" noTextEdit="1"/>
          </p:cNvSpPr>
          <p:nvPr/>
        </p:nvSpPr>
        <p:spPr bwMode="auto">
          <a:xfrm>
            <a:off x="323850" y="692150"/>
            <a:ext cx="3021013" cy="1390650"/>
          </a:xfrm>
          <a:prstGeom prst="rect">
            <a:avLst/>
          </a:prstGeom>
        </p:spPr>
        <p:txBody>
          <a:bodyPr wrap="none" fromWordArt="1">
            <a:prstTxWarp prst="textPlain">
              <a:avLst>
                <a:gd name="adj" fmla="val 50000"/>
              </a:avLst>
            </a:prstTxWarp>
          </a:bodyPr>
          <a:lstStyle/>
          <a:p>
            <a:pPr algn="ctr"/>
            <a:r>
              <a:rPr lang="en-US" sz="4800" b="1"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Summer</a:t>
            </a:r>
            <a:endParaRPr lang="ru-RU" sz="4800" b="1"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endParaRPr>
          </a:p>
        </p:txBody>
      </p:sp>
      <p:sp>
        <p:nvSpPr>
          <p:cNvPr id="8198" name="WordArt 24"/>
          <p:cNvSpPr>
            <a:spLocks noChangeArrowheads="1" noChangeShapeType="1" noTextEdit="1"/>
          </p:cNvSpPr>
          <p:nvPr/>
        </p:nvSpPr>
        <p:spPr bwMode="auto">
          <a:xfrm>
            <a:off x="5580063" y="765175"/>
            <a:ext cx="3095625" cy="1295400"/>
          </a:xfrm>
          <a:prstGeom prst="rect">
            <a:avLst/>
          </a:prstGeom>
        </p:spPr>
        <p:txBody>
          <a:bodyPr wrap="none" fromWordArt="1">
            <a:prstTxWarp prst="textPlain">
              <a:avLst>
                <a:gd name="adj" fmla="val 50000"/>
              </a:avLst>
            </a:prstTxWarp>
          </a:bodyPr>
          <a:lstStyle/>
          <a:p>
            <a:pPr algn="ctr"/>
            <a:r>
              <a:rPr lang="en-US" sz="4800"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a:cs typeface="Arial"/>
              </a:rPr>
              <a:t>Winter</a:t>
            </a:r>
            <a:endParaRPr lang="ru-RU" sz="4800"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a:cs typeface="Arial"/>
            </a:endParaRPr>
          </a:p>
        </p:txBody>
      </p:sp>
      <p:pic>
        <p:nvPicPr>
          <p:cNvPr id="7194" name="Picture 26" descr="Картинка 13 из 9757"/>
          <p:cNvPicPr>
            <a:picLocks noChangeAspect="1" noChangeArrowheads="1"/>
          </p:cNvPicPr>
          <p:nvPr/>
        </p:nvPicPr>
        <p:blipFill>
          <a:blip r:embed="rId4" cstate="email"/>
          <a:srcRect/>
          <a:stretch>
            <a:fillRect/>
          </a:stretch>
        </p:blipFill>
        <p:spPr bwMode="auto">
          <a:xfrm>
            <a:off x="539750" y="4373563"/>
            <a:ext cx="3311525" cy="2484437"/>
          </a:xfrm>
          <a:prstGeom prst="rect">
            <a:avLst/>
          </a:prstGeom>
          <a:noFill/>
          <a:ln w="9525">
            <a:noFill/>
            <a:miter lim="800000"/>
            <a:headEnd/>
            <a:tailEnd/>
          </a:ln>
        </p:spPr>
      </p:pic>
      <p:pic>
        <p:nvPicPr>
          <p:cNvPr id="7218" name="Picture 50" descr="Картинка 2 из 18106"/>
          <p:cNvPicPr>
            <a:picLocks noChangeAspect="1" noChangeArrowheads="1"/>
          </p:cNvPicPr>
          <p:nvPr>
            <p:ph sz="quarter" idx="4"/>
          </p:nvPr>
        </p:nvPicPr>
        <p:blipFill>
          <a:blip r:embed="rId5" cstate="email"/>
          <a:srcRect/>
          <a:stretch>
            <a:fillRect/>
          </a:stretch>
        </p:blipFill>
        <p:spPr>
          <a:xfrm>
            <a:off x="5364163" y="2133600"/>
            <a:ext cx="3384550" cy="2366963"/>
          </a:xfr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83"/>
                                        </p:tgtEl>
                                        <p:attrNameLst>
                                          <p:attrName>style.visibility</p:attrName>
                                        </p:attrNameLst>
                                      </p:cBhvr>
                                      <p:to>
                                        <p:strVal val="visible"/>
                                      </p:to>
                                    </p:set>
                                    <p:animEffect transition="in" filter="fade">
                                      <p:cBhvr>
                                        <p:cTn id="7" dur="2000"/>
                                        <p:tgtEl>
                                          <p:spTgt spid="7183"/>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7194"/>
                                        </p:tgtEl>
                                        <p:attrNameLst>
                                          <p:attrName>style.visibility</p:attrName>
                                        </p:attrNameLst>
                                      </p:cBhvr>
                                      <p:to>
                                        <p:strVal val="visible"/>
                                      </p:to>
                                    </p:set>
                                    <p:anim to="" calcmode="lin" valueType="num">
                                      <p:cBhvr>
                                        <p:cTn id="12" dur="1" fill="hold"/>
                                        <p:tgtEl>
                                          <p:spTgt spid="719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7204"/>
                                        </p:tgtEl>
                                        <p:attrNameLst>
                                          <p:attrName>style.visibility</p:attrName>
                                        </p:attrNameLst>
                                      </p:cBhvr>
                                      <p:to>
                                        <p:strVal val="visible"/>
                                      </p:to>
                                    </p:set>
                                    <p:anim to="" calcmode="lin" valueType="num">
                                      <p:cBhvr>
                                        <p:cTn id="17" dur="1" fill="hold"/>
                                        <p:tgtEl>
                                          <p:spTgt spid="7204"/>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7218"/>
                                        </p:tgtEl>
                                        <p:attrNameLst>
                                          <p:attrName>style.visibility</p:attrName>
                                        </p:attrNameLst>
                                      </p:cBhvr>
                                      <p:to>
                                        <p:strVal val="visible"/>
                                      </p:to>
                                    </p:set>
                                    <p:anim to="" calcmode="lin" valueType="num">
                                      <p:cBhvr>
                                        <p:cTn id="22" dur="1" fill="hold"/>
                                        <p:tgtEl>
                                          <p:spTgt spid="7218"/>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7206"/>
                                        </p:tgtEl>
                                        <p:attrNameLst>
                                          <p:attrName>style.visibility</p:attrName>
                                        </p:attrNameLst>
                                      </p:cBhvr>
                                      <p:to>
                                        <p:strVal val="visible"/>
                                      </p:to>
                                    </p:set>
                                    <p:anim to="" calcmode="lin" valueType="num">
                                      <p:cBhvr>
                                        <p:cTn id="27" dur="1" fill="hold"/>
                                        <p:tgtEl>
                                          <p:spTgt spid="720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3"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7" name="Rectangle 5"/>
          <p:cNvSpPr>
            <a:spLocks noGrp="1" noChangeArrowheads="1"/>
          </p:cNvSpPr>
          <p:nvPr>
            <p:ph type="title" sz="quarter"/>
          </p:nvPr>
        </p:nvSpPr>
        <p:spPr/>
        <p:txBody>
          <a:bodyPr/>
          <a:lstStyle/>
          <a:p>
            <a:pPr eaLnBrk="1" hangingPunct="1"/>
            <a:r>
              <a:rPr lang="en-IE" smtClean="0">
                <a:solidFill>
                  <a:srgbClr val="F40C2D"/>
                </a:solidFill>
              </a:rPr>
              <a:t>Sport is different</a:t>
            </a:r>
            <a:endParaRPr lang="ru-RU" smtClean="0">
              <a:solidFill>
                <a:srgbClr val="F40C2D"/>
              </a:solidFill>
            </a:endParaRPr>
          </a:p>
        </p:txBody>
      </p:sp>
      <p:pic>
        <p:nvPicPr>
          <p:cNvPr id="8201" name="Picture 9" descr="Картинка 15 из 96000"/>
          <p:cNvPicPr>
            <a:picLocks noChangeAspect="1" noChangeArrowheads="1"/>
          </p:cNvPicPr>
          <p:nvPr>
            <p:ph sz="quarter" idx="1"/>
          </p:nvPr>
        </p:nvPicPr>
        <p:blipFill>
          <a:blip r:embed="rId2" cstate="email"/>
          <a:srcRect/>
          <a:stretch>
            <a:fillRect/>
          </a:stretch>
        </p:blipFill>
        <p:spPr>
          <a:xfrm>
            <a:off x="971550" y="1268413"/>
            <a:ext cx="3671888" cy="2754312"/>
          </a:xfrm>
          <a:noFill/>
        </p:spPr>
      </p:pic>
      <p:pic>
        <p:nvPicPr>
          <p:cNvPr id="8204" name="Picture 12" descr="Картинка 38 из 96000"/>
          <p:cNvPicPr>
            <a:picLocks noChangeAspect="1" noChangeArrowheads="1"/>
          </p:cNvPicPr>
          <p:nvPr>
            <p:ph sz="quarter" idx="2"/>
          </p:nvPr>
        </p:nvPicPr>
        <p:blipFill>
          <a:blip r:embed="rId3" cstate="email"/>
          <a:srcRect/>
          <a:stretch>
            <a:fillRect/>
          </a:stretch>
        </p:blipFill>
        <p:spPr>
          <a:xfrm>
            <a:off x="5003800" y="1268413"/>
            <a:ext cx="3613150" cy="2709862"/>
          </a:xfrm>
          <a:noFill/>
        </p:spPr>
      </p:pic>
      <p:pic>
        <p:nvPicPr>
          <p:cNvPr id="8207" name="Picture 15" descr="Картинка 93 из 96000"/>
          <p:cNvPicPr>
            <a:picLocks noChangeAspect="1" noChangeArrowheads="1"/>
          </p:cNvPicPr>
          <p:nvPr>
            <p:ph sz="quarter" idx="3"/>
          </p:nvPr>
        </p:nvPicPr>
        <p:blipFill>
          <a:blip r:embed="rId4" cstate="email"/>
          <a:srcRect/>
          <a:stretch>
            <a:fillRect/>
          </a:stretch>
        </p:blipFill>
        <p:spPr>
          <a:xfrm>
            <a:off x="900113" y="4049713"/>
            <a:ext cx="3743325" cy="2808287"/>
          </a:xfrm>
          <a:noFill/>
        </p:spPr>
      </p:pic>
      <p:pic>
        <p:nvPicPr>
          <p:cNvPr id="8210" name="Picture 18" descr="Картинка 140 из 96000"/>
          <p:cNvPicPr>
            <a:picLocks noChangeAspect="1" noChangeArrowheads="1"/>
          </p:cNvPicPr>
          <p:nvPr>
            <p:ph sz="quarter" idx="4"/>
          </p:nvPr>
        </p:nvPicPr>
        <p:blipFill>
          <a:blip r:embed="rId5" cstate="email"/>
          <a:srcRect/>
          <a:stretch>
            <a:fillRect/>
          </a:stretch>
        </p:blipFill>
        <p:spPr>
          <a:xfrm>
            <a:off x="5003800" y="3981450"/>
            <a:ext cx="3671888" cy="2752725"/>
          </a:xfr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8201"/>
                                        </p:tgtEl>
                                        <p:attrNameLst>
                                          <p:attrName>style.visibility</p:attrName>
                                        </p:attrNameLst>
                                      </p:cBhvr>
                                      <p:to>
                                        <p:strVal val="visible"/>
                                      </p:to>
                                    </p:set>
                                    <p:anim to="" calcmode="lin" valueType="num">
                                      <p:cBhvr>
                                        <p:cTn id="7" dur="1" fill="hold"/>
                                        <p:tgtEl>
                                          <p:spTgt spid="8201"/>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8210"/>
                                        </p:tgtEl>
                                        <p:attrNameLst>
                                          <p:attrName>style.visibility</p:attrName>
                                        </p:attrNameLst>
                                      </p:cBhvr>
                                      <p:to>
                                        <p:strVal val="visible"/>
                                      </p:to>
                                    </p:set>
                                    <p:anim to="" calcmode="lin" valueType="num">
                                      <p:cBhvr>
                                        <p:cTn id="12" dur="1" fill="hold"/>
                                        <p:tgtEl>
                                          <p:spTgt spid="8210"/>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8207"/>
                                        </p:tgtEl>
                                        <p:attrNameLst>
                                          <p:attrName>style.visibility</p:attrName>
                                        </p:attrNameLst>
                                      </p:cBhvr>
                                      <p:to>
                                        <p:strVal val="visible"/>
                                      </p:to>
                                    </p:set>
                                    <p:anim to="" calcmode="lin" valueType="num">
                                      <p:cBhvr>
                                        <p:cTn id="17" dur="1" fill="hold"/>
                                        <p:tgtEl>
                                          <p:spTgt spid="8207"/>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8204"/>
                                        </p:tgtEl>
                                        <p:attrNameLst>
                                          <p:attrName>style.visibility</p:attrName>
                                        </p:attrNameLst>
                                      </p:cBhvr>
                                      <p:to>
                                        <p:strVal val="visible"/>
                                      </p:to>
                                    </p:set>
                                    <p:anim to="" calcmode="lin" valueType="num">
                                      <p:cBhvr>
                                        <p:cTn id="22" dur="1" fill="hold"/>
                                        <p:tgtEl>
                                          <p:spTgt spid="820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pPr eaLnBrk="1" hangingPunct="1"/>
            <a:r>
              <a:rPr lang="en-IE" smtClean="0">
                <a:solidFill>
                  <a:srgbClr val="F40C2D"/>
                </a:solidFill>
              </a:rPr>
              <a:t>Sport as an art</a:t>
            </a:r>
            <a:endParaRPr lang="ru-RU" smtClean="0">
              <a:solidFill>
                <a:srgbClr val="F40C2D"/>
              </a:solidFill>
            </a:endParaRPr>
          </a:p>
        </p:txBody>
      </p:sp>
      <p:sp>
        <p:nvSpPr>
          <p:cNvPr id="128003" name="Rectangle 3"/>
          <p:cNvSpPr>
            <a:spLocks noGrp="1" noChangeArrowheads="1"/>
          </p:cNvSpPr>
          <p:nvPr>
            <p:ph type="body" sz="half" idx="1"/>
          </p:nvPr>
        </p:nvSpPr>
        <p:spPr>
          <a:xfrm>
            <a:off x="457200" y="1600200"/>
            <a:ext cx="4402138" cy="4533900"/>
          </a:xfrm>
        </p:spPr>
        <p:txBody>
          <a:bodyPr/>
          <a:lstStyle/>
          <a:p>
            <a:pPr eaLnBrk="1" hangingPunct="1">
              <a:buFont typeface="Wingdings" pitchFamily="2" charset="2"/>
              <a:buNone/>
            </a:pPr>
            <a:r>
              <a:rPr lang="en-IE" sz="2800" smtClean="0">
                <a:effectLst/>
              </a:rPr>
              <a:t>    </a:t>
            </a:r>
            <a:r>
              <a:rPr lang="en-IE" sz="2800" smtClean="0"/>
              <a:t>Health is the man</a:t>
            </a:r>
            <a:r>
              <a:rPr lang="ru-RU" sz="2800" smtClean="0"/>
              <a:t> </a:t>
            </a:r>
            <a:r>
              <a:rPr lang="en-US" sz="2800" smtClean="0"/>
              <a:t>is greatest wealth. Only a healthy man can enjoy his life  work well and de happy. Let is remember proverb. A sound mind in a sound body.</a:t>
            </a:r>
            <a:endParaRPr lang="en-IE" sz="2800" smtClean="0"/>
          </a:p>
          <a:p>
            <a:pPr eaLnBrk="1" hangingPunct="1">
              <a:buFont typeface="Wingdings" pitchFamily="2" charset="2"/>
              <a:buNone/>
            </a:pPr>
            <a:endParaRPr lang="ru-RU" sz="2800" smtClean="0">
              <a:effectLst/>
            </a:endParaRPr>
          </a:p>
        </p:txBody>
      </p:sp>
      <p:pic>
        <p:nvPicPr>
          <p:cNvPr id="128006" name="Picture 6" descr="File:Gymnasta.jpg"/>
          <p:cNvPicPr>
            <a:picLocks noChangeAspect="1" noChangeArrowheads="1"/>
          </p:cNvPicPr>
          <p:nvPr/>
        </p:nvPicPr>
        <p:blipFill>
          <a:blip r:embed="rId2" cstate="email"/>
          <a:srcRect/>
          <a:stretch>
            <a:fillRect/>
          </a:stretch>
        </p:blipFill>
        <p:spPr bwMode="auto">
          <a:xfrm>
            <a:off x="5076825" y="1412875"/>
            <a:ext cx="3452813" cy="5157788"/>
          </a:xfrm>
          <a:prstGeom prst="rect">
            <a:avLst/>
          </a:prstGeom>
          <a:noFill/>
          <a:ln w="9525">
            <a:noFill/>
            <a:miter lim="800000"/>
            <a:headEnd/>
            <a:tailEnd/>
          </a:ln>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28002"/>
                                        </p:tgtEl>
                                        <p:attrNameLst>
                                          <p:attrName>style.visibility</p:attrName>
                                        </p:attrNameLst>
                                      </p:cBhvr>
                                      <p:to>
                                        <p:strVal val="visible"/>
                                      </p:to>
                                    </p:set>
                                    <p:anim calcmode="lin" valueType="num">
                                      <p:cBhvr>
                                        <p:cTn id="7" dur="1000" fill="hold"/>
                                        <p:tgtEl>
                                          <p:spTgt spid="128002"/>
                                        </p:tgtEl>
                                        <p:attrNameLst>
                                          <p:attrName>ppt_w</p:attrName>
                                        </p:attrNameLst>
                                      </p:cBhvr>
                                      <p:tavLst>
                                        <p:tav tm="0">
                                          <p:val>
                                            <p:strVal val="#ppt_w+.3"/>
                                          </p:val>
                                        </p:tav>
                                        <p:tav tm="100000">
                                          <p:val>
                                            <p:strVal val="#ppt_w"/>
                                          </p:val>
                                        </p:tav>
                                      </p:tavLst>
                                    </p:anim>
                                    <p:anim calcmode="lin" valueType="num">
                                      <p:cBhvr>
                                        <p:cTn id="8" dur="1000" fill="hold"/>
                                        <p:tgtEl>
                                          <p:spTgt spid="128002"/>
                                        </p:tgtEl>
                                        <p:attrNameLst>
                                          <p:attrName>ppt_h</p:attrName>
                                        </p:attrNameLst>
                                      </p:cBhvr>
                                      <p:tavLst>
                                        <p:tav tm="0">
                                          <p:val>
                                            <p:strVal val="#ppt_h"/>
                                          </p:val>
                                        </p:tav>
                                        <p:tav tm="100000">
                                          <p:val>
                                            <p:strVal val="#ppt_h"/>
                                          </p:val>
                                        </p:tav>
                                      </p:tavLst>
                                    </p:anim>
                                    <p:animEffect transition="in" filter="fade">
                                      <p:cBhvr>
                                        <p:cTn id="9" dur="1000"/>
                                        <p:tgtEl>
                                          <p:spTgt spid="128002"/>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28003">
                                            <p:txEl>
                                              <p:pRg st="0" end="0"/>
                                            </p:txEl>
                                          </p:spTgt>
                                        </p:tgtEl>
                                        <p:attrNameLst>
                                          <p:attrName>style.visibility</p:attrName>
                                        </p:attrNameLst>
                                      </p:cBhvr>
                                      <p:to>
                                        <p:strVal val="visible"/>
                                      </p:to>
                                    </p:set>
                                    <p:anim calcmode="lin" valueType="num">
                                      <p:cBhvr>
                                        <p:cTn id="14" dur="1000" fill="hold"/>
                                        <p:tgtEl>
                                          <p:spTgt spid="12800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2800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2800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4" presetClass="entr" presetSubtype="0" fill="hold" nodeType="clickEffect">
                                  <p:stCondLst>
                                    <p:cond delay="0"/>
                                  </p:stCondLst>
                                  <p:childTnLst>
                                    <p:set>
                                      <p:cBhvr>
                                        <p:cTn id="20" dur="1" fill="hold">
                                          <p:stCondLst>
                                            <p:cond delay="0"/>
                                          </p:stCondLst>
                                        </p:cTn>
                                        <p:tgtEl>
                                          <p:spTgt spid="128006"/>
                                        </p:tgtEl>
                                        <p:attrNameLst>
                                          <p:attrName>style.visibility</p:attrName>
                                        </p:attrNameLst>
                                      </p:cBhvr>
                                      <p:to>
                                        <p:strVal val="visible"/>
                                      </p:to>
                                    </p:set>
                                    <p:anim to="" calcmode="lin" valueType="num">
                                      <p:cBhvr>
                                        <p:cTn id="21" dur="1" fill="hold"/>
                                        <p:tgtEl>
                                          <p:spTgt spid="12800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2" grpId="0"/>
      <p:bldP spid="128003" grpId="0" build="p"/>
    </p:bldLst>
  </p:timing>
</p:sld>
</file>

<file path=ppt/theme/theme1.xml><?xml version="1.0" encoding="utf-8"?>
<a:theme xmlns:a="http://schemas.openxmlformats.org/drawingml/2006/main" name="Точки">
  <a:themeElements>
    <a:clrScheme name="Точки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Точки">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очки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Точки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Точки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Точки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Точки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Точки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Точки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Точки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Точки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Digital Dots</Template>
  <TotalTime>667</TotalTime>
  <Words>563</Words>
  <Application>Microsoft Office PowerPoint</Application>
  <PresentationFormat>Экран (4:3)</PresentationFormat>
  <Paragraphs>68</Paragraphs>
  <Slides>21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21</vt:i4>
      </vt:variant>
    </vt:vector>
  </HeadingPairs>
  <TitlesOfParts>
    <vt:vector size="25" baseType="lpstr">
      <vt:lpstr>Arial</vt:lpstr>
      <vt:lpstr>Wingdings</vt:lpstr>
      <vt:lpstr>Calibri</vt:lpstr>
      <vt:lpstr>Точки</vt:lpstr>
      <vt:lpstr>Слайд 1</vt:lpstr>
      <vt:lpstr>Contents </vt:lpstr>
      <vt:lpstr>What is sport?</vt:lpstr>
      <vt:lpstr>History</vt:lpstr>
      <vt:lpstr>Olympic Games</vt:lpstr>
      <vt:lpstr>Olympic Games</vt:lpstr>
      <vt:lpstr>Olympic Games</vt:lpstr>
      <vt:lpstr>Sport is different</vt:lpstr>
      <vt:lpstr>Sport as an art</vt:lpstr>
      <vt:lpstr>Mind sport</vt:lpstr>
      <vt:lpstr>Extreme sport</vt:lpstr>
      <vt:lpstr>The original sport</vt:lpstr>
      <vt:lpstr>Sport for everybody</vt:lpstr>
      <vt:lpstr>Spectators</vt:lpstr>
      <vt:lpstr>Technology</vt:lpstr>
      <vt:lpstr>Future</vt:lpstr>
      <vt:lpstr>Слайд 17</vt:lpstr>
      <vt:lpstr>Tests:</vt:lpstr>
      <vt:lpstr>Слайд 19</vt:lpstr>
      <vt:lpstr>Answer:</vt:lpstr>
      <vt:lpstr>Слайд 21</vt:lpstr>
    </vt:vector>
  </TitlesOfParts>
  <Company>No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Сережа</dc:creator>
  <cp:lastModifiedBy>revaz</cp:lastModifiedBy>
  <cp:revision>27</cp:revision>
  <dcterms:created xsi:type="dcterms:W3CDTF">2011-03-30T15:50:40Z</dcterms:created>
  <dcterms:modified xsi:type="dcterms:W3CDTF">2013-04-03T16:47:43Z</dcterms:modified>
</cp:coreProperties>
</file>