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0" r:id="rId3"/>
    <p:sldId id="275" r:id="rId4"/>
    <p:sldId id="287" r:id="rId5"/>
    <p:sldId id="288" r:id="rId6"/>
    <p:sldId id="286" r:id="rId7"/>
    <p:sldId id="274" r:id="rId8"/>
    <p:sldId id="289" r:id="rId9"/>
    <p:sldId id="281" r:id="rId10"/>
    <p:sldId id="263" r:id="rId11"/>
    <p:sldId id="282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1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21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3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7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01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43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916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77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5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979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32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526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462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2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80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55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06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07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28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1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48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3766-7478-47F8-965B-05D53C20F14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52538-398C-4897-8FF3-5E26EE62D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3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00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836712"/>
            <a:ext cx="6899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Ты и твои друзья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3742411" cy="403244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30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июля отмечается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Международный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день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дружбы,</a:t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9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июня Международный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день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друзей.</a:t>
            </a:r>
            <a: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8863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1893 году был открыт астероид </a:t>
            </a:r>
            <a:r>
              <a:rPr lang="ru-RU" sz="26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Амицития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в переводе с латинского языка означает «дружба». </a:t>
            </a:r>
            <a:endParaRPr lang="ru-RU" sz="26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ru-RU" sz="2600" b="1" dirty="0">
                <a:solidFill>
                  <a:srgbClr val="002060"/>
                </a:solidFill>
                <a:latin typeface="Times New Roman"/>
                <a:ea typeface="Calibri"/>
              </a:rPr>
              <a:t>В нашем городе словом </a:t>
            </a: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Calibri"/>
              </a:rPr>
              <a:t>«Дружба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Calibri"/>
              </a:rPr>
              <a:t>» названы детский летний лагерь, улица города, микрорайон, </a:t>
            </a:r>
            <a:r>
              <a:rPr lang="ru-RU" sz="2600" b="1" dirty="0" err="1">
                <a:solidFill>
                  <a:srgbClr val="002060"/>
                </a:solidFill>
                <a:latin typeface="Times New Roman"/>
                <a:ea typeface="Calibri"/>
              </a:rPr>
              <a:t>альметьевская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Calibri"/>
              </a:rPr>
              <a:t> компания нефтепровод «Дружба». 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520280" cy="2439071"/>
          </a:xfrm>
          <a:prstGeom prst="rect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271322" cy="2439071"/>
          </a:xfrm>
          <a:prstGeom prst="rect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3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Выберете утверждение, с которым вы согласны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</a:br>
            <a:endParaRPr lang="ru-RU" sz="4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Я 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люблю </a:t>
            </a:r>
            <a:r>
              <a:rPr lang="ru-RU" sz="2600" b="1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интересно проводить время со своими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друзьями.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Я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не </a:t>
            </a:r>
            <a:r>
              <a:rPr lang="ru-RU" sz="2600" b="1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стану смеяться над неудачей своих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друзей.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Я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настоящий друг. 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Я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постараюсь защитить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друзей.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Я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поделюсь с другом тем, что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имею.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84984"/>
            <a:ext cx="13716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32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22883"/>
            <a:ext cx="8229600" cy="1143000"/>
          </a:xfrm>
          <a:ln w="38100">
            <a:solidFill>
              <a:srgbClr val="33CCFF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Ребята, давайте жить 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д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ружно!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332" y="188640"/>
            <a:ext cx="8229600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  <a:ea typeface="Calibri"/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27784" y="908720"/>
            <a:ext cx="3832189" cy="338437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69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Какие правила помогают семье жить счастливо?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3716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Помогать друг другу.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0608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Смотреть телевизор.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56490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убирать в комнате.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06896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Вместе отдыхать.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57301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Поздно вставать и поздно ложиться.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0770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Заботиться о младших сестрёнках и братишках.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8112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Помогать родителям, бабушкам и дедушкам.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085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Просить купить себе игрушку.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5892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Поздравлять с праздником.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09329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Рассказывать друг другу новости.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97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5040560" cy="1313783"/>
          </a:xfrm>
          <a:ln w="28575">
            <a:solidFill>
              <a:srgbClr val="33CCFF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Запиши номера картинок, на которых дети соблюдают правила общения с друзьями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84036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950" y="4581128"/>
            <a:ext cx="2994670" cy="19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950" y="2420888"/>
            <a:ext cx="2483768" cy="19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36" y="1628800"/>
            <a:ext cx="1769965" cy="26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950" y="182636"/>
            <a:ext cx="3073524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761" y="16288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426" y="4386171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7549" y="182636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950374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87845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262" y="4386171"/>
            <a:ext cx="2929508" cy="21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Какие правила помогают семье жить счастливо?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3716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Помогать друг другу.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130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Вместе отдыхать.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47472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Заботиться о младших сестрёнках и братишках.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98245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Помогать родителям, бабушкам и дедушкам.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45190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Поздравлять с праздником.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91356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Рассказывать друг другу новости.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 flipV="1">
            <a:off x="457200" y="1340769"/>
            <a:ext cx="8229600" cy="25943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79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«Словарь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русского языка»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С.И.Ожегова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ДРУГ 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- тот, кто связан с кем-то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дружбой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26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ДРУЖБА - близкие отношения, основанные на взаимном доверии, общности интересов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  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3716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45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640" y="548680"/>
            <a:ext cx="6580219" cy="4470609"/>
          </a:xfrm>
          <a:prstGeom prst="rect">
            <a:avLst/>
          </a:prstGeom>
          <a:noFill/>
          <a:ln w="38100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43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398"/>
            <a:ext cx="5040560" cy="1470025"/>
          </a:xfrm>
          <a:ln w="28575">
            <a:solidFill>
              <a:srgbClr val="33CCFF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Запиши номера картинок, на которых дети соблюдают правила общения с друзьями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84036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950" y="4581128"/>
            <a:ext cx="2994670" cy="19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950" y="2420888"/>
            <a:ext cx="2483768" cy="19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36" y="1628800"/>
            <a:ext cx="1769965" cy="26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950" y="182636"/>
            <a:ext cx="3073524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761" y="16288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426" y="4386171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7549" y="182636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950374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87845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262" y="4386171"/>
            <a:ext cx="2929508" cy="21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7" y="404664"/>
            <a:ext cx="8064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Отметь знаком + картинки, </a:t>
            </a:r>
            <a:b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где дети поступают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правильно, подберите правило и разместите </a:t>
            </a: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под картинкой.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78108"/>
            <a:ext cx="440213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47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8012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Образец для самопроверки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401322" cy="49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420888"/>
            <a:ext cx="2927276" cy="390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 CYR"/>
                <a:ea typeface="Calibri"/>
                <a:cs typeface="Times New Roman"/>
              </a:rPr>
              <a:t>Разговаривайте спокойно.</a:t>
            </a:r>
            <a:endParaRPr lang="ru-RU" sz="12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1625" y="4170158"/>
            <a:ext cx="3451329" cy="390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 CYR"/>
                <a:ea typeface="Calibri"/>
                <a:cs typeface="Times New Roman"/>
              </a:rPr>
              <a:t>Помогайте друг другу в работе</a:t>
            </a:r>
            <a:r>
              <a:rPr lang="ru-RU" i="1" dirty="0">
                <a:solidFill>
                  <a:srgbClr val="002060"/>
                </a:solidFill>
                <a:latin typeface="Times New Roman CYR"/>
                <a:ea typeface="Calibri"/>
                <a:cs typeface="Times New Roman"/>
              </a:rPr>
              <a:t>.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1625" y="6113978"/>
            <a:ext cx="2674771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 CYR"/>
                <a:ea typeface="Calibri"/>
                <a:cs typeface="Times New Roman"/>
              </a:rPr>
              <a:t>Делитесь друг с </a:t>
            </a:r>
            <a:r>
              <a:rPr lang="ru-RU" b="1" dirty="0" smtClean="0">
                <a:solidFill>
                  <a:srgbClr val="002060"/>
                </a:solidFill>
                <a:latin typeface="Times New Roman CYR"/>
                <a:ea typeface="Calibri"/>
                <a:cs typeface="Times New Roman"/>
              </a:rPr>
              <a:t>другом.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9793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3693" y="13407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19793" y="46531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+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0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293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2_Тема Office</vt:lpstr>
      <vt:lpstr>Слайд 1</vt:lpstr>
      <vt:lpstr>Какие правила помогают семье жить счастливо?</vt:lpstr>
      <vt:lpstr>Запиши номера картинок, на которых дети соблюдают правила общения с друзьями.</vt:lpstr>
      <vt:lpstr>Какие правила помогают семье жить счастливо?</vt:lpstr>
      <vt:lpstr>«Словарь русского языка» С.И.Ожегова </vt:lpstr>
      <vt:lpstr>Слайд 6</vt:lpstr>
      <vt:lpstr>Запиши номера картинок, на которых дети соблюдают правила общения с друзьями.</vt:lpstr>
      <vt:lpstr>Слайд 8</vt:lpstr>
      <vt:lpstr>Образец для самопроверки</vt:lpstr>
      <vt:lpstr>30 июля отмечается Международный день дружбы, 9 июня Международный день друзей. </vt:lpstr>
      <vt:lpstr>Выберете утверждение, с которым вы согласны </vt:lpstr>
      <vt:lpstr>Ребята, давайте жить дружно!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Tata</cp:lastModifiedBy>
  <cp:revision>38</cp:revision>
  <dcterms:created xsi:type="dcterms:W3CDTF">2012-11-24T08:40:55Z</dcterms:created>
  <dcterms:modified xsi:type="dcterms:W3CDTF">2013-04-04T21:12:32Z</dcterms:modified>
</cp:coreProperties>
</file>