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1421512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Одноклеточные и низшие многоклеточные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организмы</a:t>
            </a: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09120"/>
            <a:ext cx="20447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1763688" y="50131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/>
              <a:t>Лебедева Ольга </a:t>
            </a:r>
            <a:r>
              <a:rPr lang="ru-RU" dirty="0" smtClean="0"/>
              <a:t>Михайловна</a:t>
            </a:r>
            <a:endParaRPr lang="ru-RU" dirty="0"/>
          </a:p>
          <a:p>
            <a:pPr algn="r"/>
            <a:r>
              <a:rPr lang="ru-RU" dirty="0"/>
              <a:t>учитель биологии МБОУ СОШ № </a:t>
            </a:r>
            <a:r>
              <a:rPr lang="ru-RU" dirty="0" smtClean="0"/>
              <a:t>22</a:t>
            </a:r>
            <a:endParaRPr lang="ru-RU" dirty="0"/>
          </a:p>
          <a:p>
            <a:pPr algn="r"/>
            <a:r>
              <a:rPr lang="ru-RU" dirty="0"/>
              <a:t>г. Заполярный, Мурманская </a:t>
            </a:r>
            <a:r>
              <a:rPr lang="ru-RU" dirty="0" smtClean="0"/>
              <a:t>область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1340768"/>
            <a:ext cx="4859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Урок-игра: «О, отличник!»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84910" y="6260688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2012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Игрок №1.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b="1" dirty="0" smtClean="0"/>
              <a:t>4</a:t>
            </a:r>
            <a:r>
              <a:rPr lang="ru-RU" sz="3600" dirty="0" smtClean="0"/>
              <a:t>. Переваривание </a:t>
            </a:r>
            <a:r>
              <a:rPr lang="ru-RU" sz="3600" dirty="0" smtClean="0"/>
              <a:t>пищи у гидры происходит: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  </a:t>
            </a:r>
            <a:r>
              <a:rPr lang="ru-RU" sz="3600" dirty="0" smtClean="0"/>
              <a:t>А</a:t>
            </a:r>
            <a:r>
              <a:rPr lang="ru-RU" sz="3600" dirty="0" smtClean="0"/>
              <a:t>) только в кишечной полости</a:t>
            </a:r>
          </a:p>
          <a:p>
            <a:pPr>
              <a:buNone/>
            </a:pPr>
            <a:r>
              <a:rPr lang="ru-RU" sz="3600" dirty="0" smtClean="0"/>
              <a:t>    Б) только в клетках внутреннего слоя</a:t>
            </a:r>
          </a:p>
          <a:p>
            <a:pPr>
              <a:buNone/>
            </a:pPr>
            <a:r>
              <a:rPr lang="ru-RU" sz="3600" dirty="0" smtClean="0"/>
              <a:t>    В) </a:t>
            </a:r>
            <a:r>
              <a:rPr lang="ru-RU" sz="3600" dirty="0" err="1" smtClean="0"/>
              <a:t>в</a:t>
            </a:r>
            <a:r>
              <a:rPr lang="ru-RU" sz="3600" dirty="0" smtClean="0"/>
              <a:t> кишечной полости и в клетках внутреннего слоя</a:t>
            </a:r>
          </a:p>
          <a:p>
            <a:pPr>
              <a:buNone/>
            </a:pPr>
            <a:r>
              <a:rPr lang="ru-RU" sz="3600" dirty="0" smtClean="0"/>
              <a:t>    Г) только в клетках, окружающих ротовое отверстие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Игрок №1.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/>
              <a:t>5</a:t>
            </a:r>
            <a:r>
              <a:rPr lang="ru-RU" sz="3600" dirty="0" smtClean="0"/>
              <a:t>. Личинки </a:t>
            </a:r>
            <a:r>
              <a:rPr lang="ru-RU" sz="3600" dirty="0" smtClean="0"/>
              <a:t>бычьего цепня живут в:</a:t>
            </a:r>
          </a:p>
          <a:p>
            <a:pPr>
              <a:buNone/>
            </a:pPr>
            <a:r>
              <a:rPr lang="ru-RU" sz="4000" dirty="0" smtClean="0"/>
              <a:t>    А)  почве</a:t>
            </a:r>
          </a:p>
          <a:p>
            <a:pPr>
              <a:buNone/>
            </a:pPr>
            <a:r>
              <a:rPr lang="ru-RU" sz="4000" dirty="0" smtClean="0"/>
              <a:t>    Б) организме крупного </a:t>
            </a:r>
            <a:r>
              <a:rPr lang="ru-RU" sz="4000" dirty="0" smtClean="0"/>
              <a:t>рогатого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</a:t>
            </a:r>
            <a:r>
              <a:rPr lang="ru-RU" sz="4000" dirty="0" smtClean="0"/>
              <a:t>   скота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В) улитке  малом прудовике</a:t>
            </a:r>
          </a:p>
          <a:p>
            <a:pPr>
              <a:buNone/>
            </a:pPr>
            <a:r>
              <a:rPr lang="ru-RU" sz="4000" dirty="0" smtClean="0"/>
              <a:t>    Г) печени человека	</a:t>
            </a:r>
            <a:r>
              <a:rPr lang="ru-RU" dirty="0" smtClean="0"/>
              <a:t>              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Отборочный тур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1. </a:t>
            </a:r>
            <a:r>
              <a:rPr lang="ru-RU" sz="3600" b="1" dirty="0" smtClean="0"/>
              <a:t>Животное</a:t>
            </a:r>
            <a:r>
              <a:rPr lang="ru-RU" sz="3600" b="1" dirty="0" smtClean="0"/>
              <a:t>, питающееся, </a:t>
            </a:r>
            <a:r>
              <a:rPr lang="ru-RU" sz="3600" b="1" dirty="0" smtClean="0"/>
              <a:t>как</a:t>
            </a:r>
            <a:r>
              <a:rPr lang="en-US" sz="3600" b="1" dirty="0" smtClean="0"/>
              <a:t> 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</a:t>
            </a:r>
            <a:r>
              <a:rPr lang="ru-RU" sz="3600" b="1" dirty="0" smtClean="0"/>
              <a:t>растение </a:t>
            </a:r>
            <a:r>
              <a:rPr lang="ru-RU" sz="3600" b="1" dirty="0" smtClean="0"/>
              <a:t>это:</a:t>
            </a:r>
          </a:p>
          <a:p>
            <a:pPr>
              <a:buNone/>
            </a:pPr>
            <a:r>
              <a:rPr lang="ru-RU" sz="4400" dirty="0" smtClean="0"/>
              <a:t>А) малярийный плазмодий</a:t>
            </a:r>
          </a:p>
          <a:p>
            <a:pPr>
              <a:buNone/>
            </a:pPr>
            <a:r>
              <a:rPr lang="ru-RU" sz="4400" dirty="0" smtClean="0"/>
              <a:t>Б) обыкновенная амёба</a:t>
            </a:r>
          </a:p>
          <a:p>
            <a:pPr>
              <a:buNone/>
            </a:pPr>
            <a:r>
              <a:rPr lang="ru-RU" sz="4400" dirty="0" smtClean="0"/>
              <a:t>В) инфузория – туфелька</a:t>
            </a:r>
          </a:p>
          <a:p>
            <a:pPr>
              <a:buNone/>
            </a:pPr>
            <a:r>
              <a:rPr lang="ru-RU" sz="4400" dirty="0" smtClean="0"/>
              <a:t>Г) эвглена зелёная</a:t>
            </a:r>
            <a:endParaRPr lang="ru-RU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1617" y="5229200"/>
            <a:ext cx="2042383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Отборочный тур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2.  Гидры живут:</a:t>
            </a:r>
          </a:p>
          <a:p>
            <a:pPr>
              <a:buNone/>
            </a:pPr>
            <a:r>
              <a:rPr lang="ru-RU" sz="4000" dirty="0" smtClean="0"/>
              <a:t>А) на дне морей</a:t>
            </a:r>
          </a:p>
          <a:p>
            <a:pPr>
              <a:buNone/>
            </a:pPr>
            <a:r>
              <a:rPr lang="ru-RU" sz="4000" dirty="0" smtClean="0"/>
              <a:t>Б) в толще морской воды</a:t>
            </a:r>
          </a:p>
          <a:p>
            <a:pPr>
              <a:buNone/>
            </a:pPr>
            <a:r>
              <a:rPr lang="ru-RU" sz="4000" dirty="0" smtClean="0"/>
              <a:t>В) </a:t>
            </a:r>
            <a:r>
              <a:rPr lang="ru-RU" sz="4000" dirty="0" err="1" smtClean="0"/>
              <a:t>в</a:t>
            </a:r>
            <a:r>
              <a:rPr lang="ru-RU" sz="4000" dirty="0" smtClean="0"/>
              <a:t> реках с быстрым течением</a:t>
            </a:r>
          </a:p>
          <a:p>
            <a:pPr>
              <a:buNone/>
            </a:pPr>
            <a:r>
              <a:rPr lang="ru-RU" sz="4000" dirty="0" smtClean="0"/>
              <a:t>Г) в озёрах прудах, реках с медленным течением                             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157192"/>
            <a:ext cx="2016224" cy="1575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Отборочный тур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dirty="0" smtClean="0"/>
              <a:t>3. Белые планарии живут:</a:t>
            </a:r>
          </a:p>
          <a:p>
            <a:pPr>
              <a:buNone/>
            </a:pPr>
            <a:r>
              <a:rPr lang="ru-RU" sz="4000" dirty="0" smtClean="0"/>
              <a:t>    А</a:t>
            </a:r>
            <a:r>
              <a:rPr lang="ru-RU" sz="4000" dirty="0" smtClean="0"/>
              <a:t>) </a:t>
            </a:r>
            <a:r>
              <a:rPr lang="ru-RU" sz="4000" dirty="0" smtClean="0"/>
              <a:t>в пресных </a:t>
            </a:r>
            <a:r>
              <a:rPr lang="ru-RU" sz="4000" dirty="0" smtClean="0"/>
              <a:t>водоёмах, </a:t>
            </a:r>
            <a:r>
              <a:rPr lang="ru-RU" sz="4000" dirty="0" smtClean="0"/>
              <a:t>под</a:t>
            </a:r>
          </a:p>
          <a:p>
            <a:pPr>
              <a:buNone/>
            </a:pPr>
            <a:r>
              <a:rPr lang="ru-RU" sz="4000" dirty="0" smtClean="0"/>
              <a:t>    корягами</a:t>
            </a:r>
            <a:r>
              <a:rPr lang="ru-RU" sz="4000" dirty="0" smtClean="0"/>
              <a:t>, корнями</a:t>
            </a:r>
          </a:p>
          <a:p>
            <a:pPr>
              <a:buNone/>
            </a:pPr>
            <a:r>
              <a:rPr lang="ru-RU" sz="4000" dirty="0" smtClean="0"/>
              <a:t>    Б</a:t>
            </a:r>
            <a:r>
              <a:rPr lang="ru-RU" sz="4000" dirty="0" smtClean="0"/>
              <a:t>) печени крупного рогатого скота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   В</a:t>
            </a:r>
            <a:r>
              <a:rPr lang="ru-RU" sz="4000" dirty="0" smtClean="0"/>
              <a:t>) в кишечнике человека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   Г</a:t>
            </a:r>
            <a:r>
              <a:rPr lang="ru-RU" sz="4000" dirty="0" smtClean="0"/>
              <a:t>) в почве, на корнях деревьев                                    </a:t>
            </a:r>
            <a:endParaRPr lang="ru-RU" sz="4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980728"/>
            <a:ext cx="20882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Отборочный тур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dirty="0" smtClean="0"/>
              <a:t>4. Взрослый печёночный сосальщик живёт в:</a:t>
            </a:r>
          </a:p>
          <a:p>
            <a:pPr>
              <a:buNone/>
            </a:pPr>
            <a:r>
              <a:rPr lang="ru-RU" sz="4000" dirty="0" smtClean="0"/>
              <a:t>А) </a:t>
            </a:r>
            <a:r>
              <a:rPr lang="ru-RU" sz="4000" dirty="0" smtClean="0"/>
              <a:t>в пресных </a:t>
            </a:r>
            <a:r>
              <a:rPr lang="ru-RU" sz="4000" dirty="0" smtClean="0"/>
              <a:t>водоёмах, </a:t>
            </a:r>
            <a:r>
              <a:rPr lang="ru-RU" sz="4000" dirty="0" smtClean="0"/>
              <a:t>под 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</a:t>
            </a:r>
            <a:r>
              <a:rPr lang="ru-RU" sz="4000" dirty="0" smtClean="0"/>
              <a:t>  корягами</a:t>
            </a:r>
            <a:r>
              <a:rPr lang="ru-RU" sz="4000" dirty="0" smtClean="0"/>
              <a:t>, корнями</a:t>
            </a:r>
          </a:p>
          <a:p>
            <a:pPr>
              <a:buNone/>
            </a:pPr>
            <a:r>
              <a:rPr lang="ru-RU" sz="4000" dirty="0" smtClean="0"/>
              <a:t>Б) печени крупного рогатого скота</a:t>
            </a:r>
          </a:p>
          <a:p>
            <a:pPr>
              <a:buNone/>
            </a:pPr>
            <a:r>
              <a:rPr lang="ru-RU" sz="4000" dirty="0" smtClean="0"/>
              <a:t>В) кишечнике человека</a:t>
            </a:r>
          </a:p>
          <a:p>
            <a:pPr>
              <a:buNone/>
            </a:pPr>
            <a:r>
              <a:rPr lang="ru-RU" sz="4000" dirty="0" smtClean="0"/>
              <a:t>Г) в почве, на корнях деревьев  </a:t>
            </a:r>
            <a:r>
              <a:rPr lang="ru-RU" dirty="0" smtClean="0"/>
              <a:t>                               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775" y="5354514"/>
            <a:ext cx="2016225" cy="150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Отборочный тур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5. </a:t>
            </a:r>
            <a:r>
              <a:rPr lang="ru-RU" sz="3600" b="1" dirty="0" smtClean="0"/>
              <a:t>Кровеносная система </a:t>
            </a:r>
            <a:r>
              <a:rPr lang="ru-RU" sz="3600" b="1" dirty="0" smtClean="0"/>
              <a:t>появляется </a:t>
            </a:r>
          </a:p>
          <a:p>
            <a:pPr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</a:t>
            </a:r>
            <a:r>
              <a:rPr lang="ru-RU" sz="3600" b="1" dirty="0" smtClean="0"/>
              <a:t>   у</a:t>
            </a:r>
            <a:r>
              <a:rPr lang="ru-RU" sz="3600" b="1" dirty="0" smtClean="0"/>
              <a:t>:</a:t>
            </a:r>
          </a:p>
          <a:p>
            <a:pPr>
              <a:buNone/>
            </a:pPr>
            <a:r>
              <a:rPr lang="ru-RU" sz="4000" dirty="0" smtClean="0"/>
              <a:t>А) круглых червей</a:t>
            </a:r>
          </a:p>
          <a:p>
            <a:pPr>
              <a:buNone/>
            </a:pPr>
            <a:r>
              <a:rPr lang="ru-RU" sz="4000" dirty="0" smtClean="0"/>
              <a:t>Б) плоских червей</a:t>
            </a:r>
          </a:p>
          <a:p>
            <a:pPr>
              <a:buNone/>
            </a:pPr>
            <a:r>
              <a:rPr lang="ru-RU" sz="4000" dirty="0" smtClean="0"/>
              <a:t>В) кольчатых червей</a:t>
            </a:r>
          </a:p>
          <a:p>
            <a:pPr>
              <a:buNone/>
            </a:pPr>
            <a:r>
              <a:rPr lang="ru-RU" sz="4000" dirty="0" smtClean="0"/>
              <a:t>Г) ещё не появилась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293096"/>
            <a:ext cx="2620541" cy="244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Игрок №1.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1</a:t>
            </a:r>
            <a:r>
              <a:rPr lang="ru-RU" sz="3600" dirty="0" smtClean="0"/>
              <a:t>. Какая </a:t>
            </a:r>
            <a:r>
              <a:rPr lang="ru-RU" sz="3600" dirty="0" smtClean="0"/>
              <a:t>категория есть в систематике животных и растении?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/>
              <a:t> </a:t>
            </a:r>
            <a:r>
              <a:rPr lang="ru-RU" sz="4000" dirty="0" smtClean="0"/>
              <a:t>А</a:t>
            </a:r>
            <a:r>
              <a:rPr lang="ru-RU" sz="4000" dirty="0" smtClean="0"/>
              <a:t>) Княжество</a:t>
            </a:r>
          </a:p>
          <a:p>
            <a:pPr>
              <a:buNone/>
            </a:pPr>
            <a:r>
              <a:rPr lang="ru-RU" sz="4000" dirty="0" smtClean="0"/>
              <a:t>    Б) Королевство</a:t>
            </a:r>
          </a:p>
          <a:p>
            <a:pPr>
              <a:buNone/>
            </a:pPr>
            <a:r>
              <a:rPr lang="ru-RU" sz="4000" dirty="0" smtClean="0"/>
              <a:t>    В) Царство</a:t>
            </a:r>
          </a:p>
          <a:p>
            <a:pPr>
              <a:buNone/>
            </a:pPr>
            <a:r>
              <a:rPr lang="ru-RU" sz="4000" dirty="0" smtClean="0"/>
              <a:t>    Г) Империя</a:t>
            </a:r>
            <a:endParaRPr lang="ru-RU" sz="4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068960"/>
            <a:ext cx="2976389" cy="3501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Игрок №1.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2</a:t>
            </a:r>
            <a:r>
              <a:rPr lang="ru-RU" sz="3600" dirty="0" smtClean="0"/>
              <a:t>. Как </a:t>
            </a:r>
            <a:r>
              <a:rPr lang="ru-RU" sz="3600" dirty="0" smtClean="0"/>
              <a:t>называются  органы передвижения эвглены – зелёной?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  </a:t>
            </a:r>
            <a:r>
              <a:rPr lang="ru-RU" sz="4000" dirty="0" smtClean="0"/>
              <a:t>А</a:t>
            </a:r>
            <a:r>
              <a:rPr lang="ru-RU" sz="4000" dirty="0" smtClean="0"/>
              <a:t>) фитильки</a:t>
            </a:r>
          </a:p>
          <a:p>
            <a:pPr>
              <a:buNone/>
            </a:pPr>
            <a:r>
              <a:rPr lang="ru-RU" sz="4000" dirty="0" smtClean="0"/>
              <a:t>    Б) ниточки</a:t>
            </a:r>
          </a:p>
          <a:p>
            <a:pPr>
              <a:buNone/>
            </a:pPr>
            <a:r>
              <a:rPr lang="ru-RU" sz="4000" dirty="0" smtClean="0"/>
              <a:t>    В) жгутики</a:t>
            </a:r>
          </a:p>
          <a:p>
            <a:pPr>
              <a:buNone/>
            </a:pPr>
            <a:r>
              <a:rPr lang="ru-RU" sz="4000" dirty="0" smtClean="0"/>
              <a:t>    Г) верёвочки</a:t>
            </a:r>
            <a:endParaRPr lang="ru-RU" sz="40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140968"/>
            <a:ext cx="2088232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Игрок №1.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3</a:t>
            </a:r>
            <a:r>
              <a:rPr lang="ru-RU" sz="3600" dirty="0" smtClean="0"/>
              <a:t>. Обыкновенная </a:t>
            </a:r>
            <a:r>
              <a:rPr lang="ru-RU" sz="3600" dirty="0" smtClean="0"/>
              <a:t>амёба выделяет при дыхании: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  </a:t>
            </a:r>
            <a:r>
              <a:rPr lang="ru-RU" sz="4000" dirty="0" smtClean="0"/>
              <a:t>А</a:t>
            </a:r>
            <a:r>
              <a:rPr lang="ru-RU" sz="4000" dirty="0" smtClean="0"/>
              <a:t>) кислород</a:t>
            </a:r>
          </a:p>
          <a:p>
            <a:pPr>
              <a:buNone/>
            </a:pPr>
            <a:r>
              <a:rPr lang="ru-RU" sz="4000" dirty="0" smtClean="0"/>
              <a:t>    Б) азот</a:t>
            </a:r>
          </a:p>
          <a:p>
            <a:pPr>
              <a:buNone/>
            </a:pPr>
            <a:r>
              <a:rPr lang="ru-RU" sz="4000" dirty="0" smtClean="0"/>
              <a:t>    В) угарный газ</a:t>
            </a:r>
          </a:p>
          <a:p>
            <a:pPr>
              <a:buNone/>
            </a:pPr>
            <a:r>
              <a:rPr lang="ru-RU" sz="4000" dirty="0" smtClean="0"/>
              <a:t>    Г) углекислый газ	</a:t>
            </a:r>
            <a:endParaRPr lang="ru-RU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17032"/>
            <a:ext cx="348882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375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PowerPoint</vt:lpstr>
      <vt:lpstr>Отборочный тур</vt:lpstr>
      <vt:lpstr>Отборочный тур</vt:lpstr>
      <vt:lpstr>Отборочный тур</vt:lpstr>
      <vt:lpstr>Отборочный тур</vt:lpstr>
      <vt:lpstr>Отборочный тур</vt:lpstr>
      <vt:lpstr>Игрок №1.</vt:lpstr>
      <vt:lpstr>Игрок №1.</vt:lpstr>
      <vt:lpstr>Игрок №1.</vt:lpstr>
      <vt:lpstr>Игрок №1.</vt:lpstr>
      <vt:lpstr>Игрок №1.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Отборочный тур</dc:title>
  <cp:lastModifiedBy>ПК_Учительская</cp:lastModifiedBy>
  <cp:revision>12</cp:revision>
  <dcterms:modified xsi:type="dcterms:W3CDTF">2013-01-21T05:48:08Z</dcterms:modified>
</cp:coreProperties>
</file>