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63" r:id="rId6"/>
    <p:sldId id="265" r:id="rId7"/>
    <p:sldId id="259" r:id="rId8"/>
    <p:sldId id="258" r:id="rId9"/>
    <p:sldId id="260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5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7CC3-B589-4EA9-A3B5-C95E5060671F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A606-2094-4CA8-8CC3-8C88B5A6F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7CC3-B589-4EA9-A3B5-C95E5060671F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A606-2094-4CA8-8CC3-8C88B5A6F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7CC3-B589-4EA9-A3B5-C95E5060671F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A606-2094-4CA8-8CC3-8C88B5A6F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7CC3-B589-4EA9-A3B5-C95E5060671F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A606-2094-4CA8-8CC3-8C88B5A6F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7CC3-B589-4EA9-A3B5-C95E5060671F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A606-2094-4CA8-8CC3-8C88B5A6F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7CC3-B589-4EA9-A3B5-C95E5060671F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A606-2094-4CA8-8CC3-8C88B5A6F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7CC3-B589-4EA9-A3B5-C95E5060671F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A606-2094-4CA8-8CC3-8C88B5A6F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7CC3-B589-4EA9-A3B5-C95E5060671F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A606-2094-4CA8-8CC3-8C88B5A6F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7CC3-B589-4EA9-A3B5-C95E5060671F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A606-2094-4CA8-8CC3-8C88B5A6F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7CC3-B589-4EA9-A3B5-C95E5060671F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A606-2094-4CA8-8CC3-8C88B5A6F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B7CC3-B589-4EA9-A3B5-C95E5060671F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9A606-2094-4CA8-8CC3-8C88B5A6FF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B7CC3-B589-4EA9-A3B5-C95E5060671F}" type="datetimeFigureOut">
              <a:rPr lang="ru-RU" smtClean="0"/>
              <a:t>29.01.2013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A606-2094-4CA8-8CC3-8C88B5A6FF1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qli.ru/?p=602" TargetMode="External"/><Relationship Id="rId13" Type="http://schemas.openxmlformats.org/officeDocument/2006/relationships/hyperlink" Target="http://arena.in.ua/proisshestviya/proisshestviya-v-rossii/4911-na_rossiysko_ukrainskoy_granitse_konfiskovali_sushchestv_pohozhih_na_drakonchikov.html" TargetMode="External"/><Relationship Id="rId3" Type="http://schemas.openxmlformats.org/officeDocument/2006/relationships/hyperlink" Target="http://aquabase.ru/" TargetMode="External"/><Relationship Id="rId7" Type="http://schemas.openxmlformats.org/officeDocument/2006/relationships/hyperlink" Target="http://www.sanatansociety.com/beeld/gallery/vishnu.jpg" TargetMode="External"/><Relationship Id="rId12" Type="http://schemas.openxmlformats.org/officeDocument/2006/relationships/hyperlink" Target="http://www.zookrug.net/blog/buka/441" TargetMode="External"/><Relationship Id="rId2" Type="http://schemas.openxmlformats.org/officeDocument/2006/relationships/hyperlink" Target="http://www.drcash.ru/znak-Jinki.html" TargetMode="External"/><Relationship Id="rId16" Type="http://schemas.openxmlformats.org/officeDocument/2006/relationships/hyperlink" Target="http://fotki.yandex.ru/users/marrja2008/view/355923/?page=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ythencyclopedia.com/Go-Hi/Hinduism-and-Mythology.html" TargetMode="External"/><Relationship Id="rId11" Type="http://schemas.openxmlformats.org/officeDocument/2006/relationships/hyperlink" Target="http://aqualog.ru/blog/fish/102.html" TargetMode="External"/><Relationship Id="rId5" Type="http://schemas.openxmlformats.org/officeDocument/2006/relationships/hyperlink" Target="http://dariusbook.companion.ua/page/56" TargetMode="External"/><Relationship Id="rId15" Type="http://schemas.openxmlformats.org/officeDocument/2006/relationships/hyperlink" Target="http://forum.softpedia.com/topic/717226-este-teoria-evoluthionista-demonstrata/page__st__126" TargetMode="External"/><Relationship Id="rId10" Type="http://schemas.openxmlformats.org/officeDocument/2006/relationships/hyperlink" Target="http://otvet.mail.ru/question/75595906" TargetMode="External"/><Relationship Id="rId4" Type="http://schemas.openxmlformats.org/officeDocument/2006/relationships/hyperlink" Target="http://forum.aquarium-pro.ru/forum/78-25-1" TargetMode="External"/><Relationship Id="rId9" Type="http://schemas.openxmlformats.org/officeDocument/2006/relationships/hyperlink" Target="http://www.aqa.ru/forum/vt26800" TargetMode="External"/><Relationship Id="rId14" Type="http://schemas.openxmlformats.org/officeDocument/2006/relationships/hyperlink" Target="http://www.aqa.ru/photos/details.php?image_id=13461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"/>
            <a:ext cx="7772400" cy="1000108"/>
          </a:xfrm>
        </p:spPr>
        <p:txBody>
          <a:bodyPr/>
          <a:lstStyle/>
          <a:p>
            <a:r>
              <a:rPr lang="ru-RU" dirty="0" smtClean="0"/>
              <a:t>Животные в кабинете</a:t>
            </a:r>
            <a:endParaRPr lang="ru-RU" dirty="0"/>
          </a:p>
        </p:txBody>
      </p:sp>
      <p:pic>
        <p:nvPicPr>
          <p:cNvPr id="4" name="Picture 4" descr="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142984"/>
            <a:ext cx="3857652" cy="5357850"/>
          </a:xfrm>
          <a:prstGeom prst="rect">
            <a:avLst/>
          </a:prstGeom>
          <a:noFill/>
        </p:spPr>
      </p:pic>
      <p:pic>
        <p:nvPicPr>
          <p:cNvPr id="5" name="Picture 2" descr="http://arena.in.ua/uploads/posts/2011-09/283d5e91667ef6927b40414fb33ea88d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1214422"/>
            <a:ext cx="4551042" cy="514353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500694" y="5643578"/>
            <a:ext cx="2857520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chemeClr val="bg1"/>
                </a:solidFill>
              </a:rPr>
              <a:t>Федешова</a:t>
            </a:r>
            <a:r>
              <a:rPr lang="ru-RU" b="1" dirty="0">
                <a:solidFill>
                  <a:schemeClr val="bg1"/>
                </a:solidFill>
              </a:rPr>
              <a:t> Н.В.</a:t>
            </a:r>
          </a:p>
          <a:p>
            <a:r>
              <a:rPr lang="ru-RU" b="1" dirty="0">
                <a:solidFill>
                  <a:schemeClr val="bg1"/>
                </a:solidFill>
              </a:rPr>
              <a:t>Учитель биологии  </a:t>
            </a:r>
          </a:p>
          <a:p>
            <a:r>
              <a:rPr lang="ru-RU" b="1" dirty="0">
                <a:solidFill>
                  <a:schemeClr val="bg1"/>
                </a:solidFill>
              </a:rPr>
              <a:t>школы № 1291 г. Москвы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21537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Ресурсы:</a:t>
            </a:r>
          </a:p>
          <a:p>
            <a:r>
              <a:rPr lang="en-US" dirty="0" smtClean="0">
                <a:hlinkClick r:id="rId2"/>
              </a:rPr>
              <a:t>http://www.drcash.ru/znak-Jinki.html</a:t>
            </a:r>
            <a:endParaRPr lang="ru-RU" dirty="0" smtClean="0"/>
          </a:p>
          <a:p>
            <a:r>
              <a:rPr lang="en-US" u="sng" dirty="0" smtClean="0">
                <a:hlinkClick r:id="rId3"/>
              </a:rPr>
              <a:t>aquabase.ru</a:t>
            </a:r>
            <a:endParaRPr lang="ru-RU" u="sng" dirty="0" smtClean="0"/>
          </a:p>
          <a:p>
            <a:r>
              <a:rPr lang="en-US" u="sng" dirty="0" smtClean="0">
                <a:hlinkClick r:id="rId4"/>
              </a:rPr>
              <a:t>http://forum.aquarium-pro.ru/forum/78-25-1</a:t>
            </a:r>
            <a:endParaRPr lang="ru-RU" u="sng" dirty="0" smtClean="0"/>
          </a:p>
          <a:p>
            <a:r>
              <a:rPr lang="en-US" u="sng" dirty="0" smtClean="0">
                <a:hlinkClick r:id="rId5"/>
              </a:rPr>
              <a:t>http://dariusbook.companion.ua/page/56</a:t>
            </a:r>
            <a:endParaRPr lang="ru-RU" u="sng" dirty="0" smtClean="0"/>
          </a:p>
          <a:p>
            <a:r>
              <a:rPr lang="en-US" dirty="0" smtClean="0">
                <a:hlinkClick r:id="rId6"/>
              </a:rPr>
              <a:t>http://www.mythencyclopedia.com/Go-Hi/Hinduism-and-Mythology.html</a:t>
            </a:r>
            <a:endParaRPr lang="ru-RU" dirty="0" smtClean="0"/>
          </a:p>
          <a:p>
            <a:r>
              <a:rPr lang="en-US" dirty="0" smtClean="0">
                <a:hlinkClick r:id="rId7"/>
              </a:rPr>
              <a:t>http://www.sanatansociety.com/beeld/gallery/vishnu.jpg</a:t>
            </a:r>
            <a:endParaRPr lang="ru-RU" dirty="0" smtClean="0"/>
          </a:p>
          <a:p>
            <a:r>
              <a:rPr lang="en-US" dirty="0" smtClean="0">
                <a:hlinkClick r:id="rId8"/>
              </a:rPr>
              <a:t>http://www.qli.ru/?p=602</a:t>
            </a:r>
            <a:endParaRPr lang="ru-RU" dirty="0" smtClean="0"/>
          </a:p>
          <a:p>
            <a:r>
              <a:rPr lang="ru-RU" u="sng" dirty="0">
                <a:hlinkClick r:id="rId9"/>
              </a:rPr>
              <a:t>http://www.aqa.ru/forum/vt26800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u="sng" dirty="0">
                <a:hlinkClick r:id="rId10"/>
              </a:rPr>
              <a:t>http://</a:t>
            </a:r>
            <a:r>
              <a:rPr lang="ru-RU" u="sng" dirty="0" smtClean="0">
                <a:hlinkClick r:id="rId10"/>
              </a:rPr>
              <a:t>otvet.mail.ru/question/75595906</a:t>
            </a:r>
            <a:endParaRPr lang="ru-RU" u="sng" dirty="0" smtClean="0"/>
          </a:p>
          <a:p>
            <a:r>
              <a:rPr lang="ru-RU" b="1" u="sng" dirty="0">
                <a:hlinkClick r:id="rId11"/>
              </a:rPr>
              <a:t>http://aqualog.ru/blog/fish/102.html</a:t>
            </a:r>
            <a:r>
              <a:rPr lang="ru-RU" b="1" dirty="0"/>
              <a:t>, </a:t>
            </a:r>
            <a:endParaRPr lang="ru-RU" b="1" dirty="0" smtClean="0"/>
          </a:p>
          <a:p>
            <a:r>
              <a:rPr lang="ru-RU" b="1" u="sng" dirty="0" smtClean="0">
                <a:hlinkClick r:id="rId12"/>
              </a:rPr>
              <a:t>http</a:t>
            </a:r>
            <a:r>
              <a:rPr lang="ru-RU" b="1" u="sng" dirty="0">
                <a:hlinkClick r:id="rId12"/>
              </a:rPr>
              <a:t>://</a:t>
            </a:r>
            <a:r>
              <a:rPr lang="ru-RU" b="1" u="sng" dirty="0" smtClean="0">
                <a:hlinkClick r:id="rId12"/>
              </a:rPr>
              <a:t>www.zookrug.net/blog/buka/441</a:t>
            </a:r>
            <a:endParaRPr lang="ru-RU" b="1" u="sng" dirty="0" smtClean="0"/>
          </a:p>
          <a:p>
            <a:r>
              <a:rPr lang="en-US" u="sng" dirty="0" smtClean="0">
                <a:hlinkClick r:id="rId13"/>
              </a:rPr>
              <a:t>arena.in.ua</a:t>
            </a:r>
            <a:endParaRPr lang="ru-RU" u="sng" dirty="0" smtClean="0"/>
          </a:p>
          <a:p>
            <a:r>
              <a:rPr lang="en-US" u="sng" dirty="0" smtClean="0">
                <a:hlinkClick r:id="rId14"/>
              </a:rPr>
              <a:t>http://www.aqa.ru/photos/details.php?image_id=134612</a:t>
            </a:r>
            <a:endParaRPr lang="ru-RU" u="sng" dirty="0" smtClean="0"/>
          </a:p>
          <a:p>
            <a:r>
              <a:rPr lang="en-US" u="sng" dirty="0" smtClean="0">
                <a:hlinkClick r:id="rId15"/>
              </a:rPr>
              <a:t>http://forum.softpedia.com/topic/717226-este-teoria-evoluthionista-demonstrata/page__st__126</a:t>
            </a:r>
            <a:endParaRPr lang="ru-RU" u="sng" dirty="0" smtClean="0"/>
          </a:p>
          <a:p>
            <a:r>
              <a:rPr lang="en-US" u="sng" dirty="0" smtClean="0">
                <a:hlinkClick r:id="rId16"/>
              </a:rPr>
              <a:t>http://fotki.yandex.ru/users/marrja2008/view/355923/?page=0</a:t>
            </a:r>
            <a:endParaRPr lang="ru-RU" u="sng" dirty="0" smtClean="0"/>
          </a:p>
          <a:p>
            <a:r>
              <a:rPr lang="en-US" u="sng" dirty="0" smtClean="0">
                <a:hlinkClick r:id="rId12"/>
              </a:rPr>
              <a:t>http://www.zookrug.net/blog/buka/441</a:t>
            </a:r>
            <a:endParaRPr lang="ru-RU" u="sng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arena.in.ua/uploads/posts/2011-09/283d5e91667ef6927b40414fb33ea88d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000107"/>
            <a:ext cx="8858280" cy="584005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5984" y="285728"/>
            <a:ext cx="41419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>
                <a:solidFill>
                  <a:srgbClr val="FFC000"/>
                </a:solidFill>
              </a:rPr>
              <a:t>шпорцевая</a:t>
            </a:r>
            <a:r>
              <a:rPr lang="ru-RU" sz="3200" b="1" dirty="0">
                <a:solidFill>
                  <a:srgbClr val="FFC000"/>
                </a:solidFill>
              </a:rPr>
              <a:t> </a:t>
            </a:r>
            <a:r>
              <a:rPr lang="ru-RU" sz="3200" b="1" dirty="0" smtClean="0">
                <a:solidFill>
                  <a:srgbClr val="FFC000"/>
                </a:solidFill>
              </a:rPr>
              <a:t>   лягушка 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14298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/>
              <a:t>Обитает эта весьма, своеобразная экзотическая живность в южноафриканских водоёмах.  Эта лягушка в длину достигает порядка 10-ти  сантиметров.  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357686" y="4786322"/>
            <a:ext cx="4572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Окраска тела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бурая с тёмными пятнышками и разводами по бокам. Весьма распространённым среди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аквариумистов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является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выведенный искусственным путём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альбиносный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вид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шпорцевой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лягушки, у которой красные глаза,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 тело почти розоватого цвета.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6-tub-ru.yandex.net/i?id=588530459-6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928778"/>
            <a:ext cx="3786214" cy="492922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500042"/>
            <a:ext cx="87154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В образе черепахи (Бог) Вишну помог (полу)богам завладеть напитком бессмертия и добиться превосходства над демонами, которые притесняли богов. </a:t>
            </a:r>
            <a:br>
              <a:rPr lang="ru-RU" dirty="0"/>
            </a:br>
            <a:r>
              <a:rPr lang="ru-RU" dirty="0"/>
              <a:t>Для обретения напитка бессмертия Вишну попросил объединиться богов и демонов, набросать в океан различные лечебные травы и взбивать его горой, подвешенной на гигантском змее.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71736" y="0"/>
            <a:ext cx="54970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Легенды о водных черепахах</a:t>
            </a:r>
            <a:r>
              <a:rPr lang="ru-RU" dirty="0">
                <a:solidFill>
                  <a:prstClr val="black"/>
                </a:solidFill>
              </a:rPr>
              <a:t> </a:t>
            </a:r>
            <a:endParaRPr lang="ru-RU" dirty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000364" y="3714752"/>
            <a:ext cx="3000364" cy="15696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Через 100 лет работы на поверхности показался сосуд с долгожданным напитком. 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Приняв облик небесной красавицы, Вишну привел демонов в замешательство.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7" name="Picture 9" descr="http://www.sanatansociety.com/beeld/gallery/vishn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1714488"/>
            <a:ext cx="2857500" cy="492919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643174" y="2214554"/>
            <a:ext cx="3357586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гора не погрузилась в океан, Вишну превратился в черепаху и, опустившись в воду, поддерживал ее.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14546" y="5500702"/>
            <a:ext cx="4143404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результате этой хитрости волшебный напиток отведали только боги, которым поэтому удалось 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обедить демонов. 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шпорцева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928670"/>
            <a:ext cx="8929718" cy="592933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57224" y="1214422"/>
            <a:ext cx="7143768" cy="83099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Хотя лягушки ведут исключительно водный образ жизни и практически не покидают воду, они способны мигрировать из водоема в водоем, особенно после дождя.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5042118"/>
            <a:ext cx="5857916" cy="160043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 поэтому необходимо следить за тем, чтобы аквариум, в котором живут</a:t>
            </a:r>
            <a:r>
              <a:rPr lang="ru-RU" sz="1400" b="1" dirty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 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лягушки, был оборудован крышкой или просто накрыт стеклом, поскольку бывают случаи, что лягушки просто выпрыгивают из аквариума и отправляются в свободное </a:t>
            </a:r>
            <a:r>
              <a:rPr lang="ru-RU" sz="1400" b="1" dirty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«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путешествие</a:t>
            </a:r>
            <a:r>
              <a:rPr lang="ru-RU" sz="1400" b="1" dirty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»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Такой </a:t>
            </a:r>
            <a:r>
              <a:rPr lang="ru-RU" sz="1400" b="1" dirty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«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вояж</a:t>
            </a:r>
            <a:r>
              <a:rPr lang="ru-RU" sz="1400" b="1" dirty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»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в случае своевременного</a:t>
            </a:r>
            <a:r>
              <a:rPr lang="ru-RU" sz="1400" b="1" dirty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 </a:t>
            </a:r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не обнаружения для лягушки может закончится, летальным исходом.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3108" y="214290"/>
            <a:ext cx="52134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лягушка  - путешественница</a:t>
            </a:r>
            <a:endParaRPr lang="ru-RU" sz="3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Imagine publicat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0174"/>
            <a:ext cx="4572000" cy="4429156"/>
          </a:xfrm>
          <a:prstGeom prst="rect">
            <a:avLst/>
          </a:prstGeom>
          <a:noFill/>
        </p:spPr>
      </p:pic>
      <p:pic>
        <p:nvPicPr>
          <p:cNvPr id="1029" name="Picture 5" descr="http://img-fotki.yandex.ru/get/5606/marrja2008.d/0_58107_9337d90f_-2-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928670"/>
            <a:ext cx="4286280" cy="500066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214290"/>
            <a:ext cx="86439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Головастики или дети лягушка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857232"/>
            <a:ext cx="8929718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У </a:t>
            </a:r>
            <a:r>
              <a:rPr lang="ru-RU" b="1" dirty="0" err="1">
                <a:solidFill>
                  <a:schemeClr val="bg1"/>
                </a:solidFill>
              </a:rPr>
              <a:t>шпорцевых</a:t>
            </a:r>
            <a:r>
              <a:rPr lang="ru-RU" b="1" dirty="0">
                <a:solidFill>
                  <a:schemeClr val="bg1"/>
                </a:solidFill>
              </a:rPr>
              <a:t> лягушек отмечены любопытные приспособления, обеспечивающие успех оплодотворения. Икринки имеют около 3 мм в диаметре, и они окружены прозрачной, липкой, студенистой оболочкой. В течение нескольких часов ее наружный слой твердеет и становится похожим на рог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5934670"/>
            <a:ext cx="87868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Инкубационный период от полутора до пяти суток (в зависимости от температуры воды). Плавают личинки вниз головой, у них «кошачьи» усы по углам рта, очень похожие на мальков сома.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g-fotki.yandex.ru/get/4608/marrja2008.d/0_58517_1027993c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8715436" cy="556261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28596" y="1214422"/>
            <a:ext cx="8286808" cy="120032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Когда высыхают водоемы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Африке, гладкая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шпорцевая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лягушка зарывается в ил, образуя </a:t>
            </a:r>
            <a:r>
              <a:rPr lang="ru-RU" dirty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капсулу</a:t>
            </a:r>
            <a:r>
              <a:rPr lang="ru-RU" dirty="0">
                <a:solidFill>
                  <a:schemeClr val="bg1"/>
                </a:solidFill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дне пруда или озера, оставляя отверстие для дыхания. Иногда они могут находиться в летней спячке до десяти месяцев.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64222"/>
            <a:ext cx="8072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FFC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Когда высыхают водоемы </a:t>
            </a:r>
            <a:endParaRPr lang="ru-RU" sz="32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dariusbook.companion.ua/filestorage/Dariu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46"/>
            <a:ext cx="4137101" cy="3714776"/>
          </a:xfrm>
          <a:prstGeom prst="rect">
            <a:avLst/>
          </a:prstGeom>
          <a:noFill/>
        </p:spPr>
      </p:pic>
      <p:pic>
        <p:nvPicPr>
          <p:cNvPr id="5124" name="Picture 4" descr="This drawing illustrates a Hindu creation myth. The tortoise supports elephants that hold up the world, and everything is encircled by the world serpent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286248" y="1785926"/>
            <a:ext cx="4643470" cy="414340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4282" y="1000108"/>
            <a:ext cx="3786214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Черепаху часто изображают поддерживающей мир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14290"/>
            <a:ext cx="84296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Черепаха, которая держат мир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4572008"/>
            <a:ext cx="2786082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 ней связывают начало творения и считают ее подпирающей весь мир.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857232"/>
            <a:ext cx="4714876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Она олицетворяет начало творения, время, плодородие, бессмертие, продление рода, воды, Мать-Землю, Луну.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5715016"/>
            <a:ext cx="8572560" cy="92333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Символ с изображением черепахи, поддерживающей слона, на спине которого покоится мир, олицетворяет два порождающих начала: слон – олицетворяет мужское начало, а черепаха – женское начало.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forum.aquarium-pro.ru/_fr/0/s14921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85860"/>
            <a:ext cx="6429420" cy="507209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214290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 smtClean="0">
                <a:solidFill>
                  <a:srgbClr val="FFC000"/>
                </a:solidFill>
              </a:rPr>
              <a:t>Красноухая</a:t>
            </a:r>
            <a:r>
              <a:rPr lang="ru-RU" sz="3600" dirty="0" smtClean="0">
                <a:solidFill>
                  <a:srgbClr val="FFC000"/>
                </a:solidFill>
              </a:rPr>
              <a:t> черепаха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071546"/>
            <a:ext cx="4357718" cy="1323439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chemeClr val="bg1"/>
                </a:solidFill>
              </a:rPr>
              <a:t>Красноухая</a:t>
            </a:r>
            <a:r>
              <a:rPr lang="ru-RU" sz="2000" b="1" dirty="0">
                <a:solidFill>
                  <a:schemeClr val="bg1"/>
                </a:solidFill>
              </a:rPr>
              <a:t> черепаха является представителем рода пресноводных украшенных черепах, к которому относятся 10 видов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43438" y="1643050"/>
            <a:ext cx="4214810" cy="1015663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solidFill>
                  <a:schemeClr val="bg1"/>
                </a:solidFill>
              </a:rPr>
              <a:t>Красноухой</a:t>
            </a:r>
            <a:r>
              <a:rPr lang="ru-RU" sz="2000" b="1" dirty="0">
                <a:solidFill>
                  <a:schemeClr val="bg1"/>
                </a:solidFill>
              </a:rPr>
              <a:t> черепаху назвали благодаря двум красным пятнышкам на голове, позади глаз.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72248" y="3143248"/>
            <a:ext cx="2571752" cy="255454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</a:rPr>
              <a:t>Несмотря на то, что ушей у нее нет, как и у всех остальных черепах, представители данного вида слышат почти так же хорошо, как кошки.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Татуировка с изображением ушастой черепахи Джин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857232"/>
            <a:ext cx="3371850" cy="428628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100010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/>
              <a:t>Мифические черепахи с ушами обладают многими сверх естественными способностями, и первой из них является способность предсказывать будущее.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285728"/>
            <a:ext cx="35381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черепахи с ушами </a:t>
            </a: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5143512"/>
            <a:ext cx="43577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prstClr val="white"/>
                </a:solidFill>
              </a:rPr>
              <a:t>Черепаха - также символ настойчивости. Ее часто изображают с зелеными морскими водорослями на спине, она является  символом особого уважения и почитания.</a:t>
            </a:r>
            <a:endParaRPr lang="ru-RU" dirty="0"/>
          </a:p>
        </p:txBody>
      </p:sp>
      <p:pic>
        <p:nvPicPr>
          <p:cNvPr id="4100" name="Picture 4" descr="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714620"/>
            <a:ext cx="4286280" cy="335758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8597" y="6143644"/>
            <a:ext cx="3929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/>
              <a:t>Красноухая</a:t>
            </a:r>
            <a:r>
              <a:rPr lang="ru-RU" b="1" dirty="0"/>
              <a:t> </a:t>
            </a:r>
            <a:r>
              <a:rPr lang="ru-RU" b="1" dirty="0" smtClean="0"/>
              <a:t>черепаха  с нарисованными природой ушами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503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Животные в кабинете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Животные в кабинете</dc:title>
  <dc:creator>User</dc:creator>
  <cp:lastModifiedBy>User</cp:lastModifiedBy>
  <cp:revision>24</cp:revision>
  <dcterms:created xsi:type="dcterms:W3CDTF">2013-01-29T18:12:38Z</dcterms:created>
  <dcterms:modified xsi:type="dcterms:W3CDTF">2013-01-29T19:40:30Z</dcterms:modified>
</cp:coreProperties>
</file>