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FA75-3CD7-42BF-B546-AFA802EA791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D7C7F-2912-43D3-B4C9-34718B51E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7C7F-2912-43D3-B4C9-34718B51E2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BAA16-41CC-4AD8-ADBE-8055F0694F1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CA08-F65F-4535-A408-3203F6152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orhideya6868/post187969310" TargetMode="External"/><Relationship Id="rId7" Type="http://schemas.openxmlformats.org/officeDocument/2006/relationships/hyperlink" Target="http://mir-zvetov.blogspot.ru/2012/07/blog-post_9346.html" TargetMode="External"/><Relationship Id="rId2" Type="http://schemas.openxmlformats.org/officeDocument/2006/relationships/hyperlink" Target="http://www.liveinternet.ru/users/800002/prof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photo/rastenija-i-griby/Komnatnye-rastenija-1.files/053-Monstera.html" TargetMode="External"/><Relationship Id="rId5" Type="http://schemas.openxmlformats.org/officeDocument/2006/relationships/hyperlink" Target="http://www.celysvet.cz/foto-monstera-delikatesnaja-lakomaja-fotografii-sovety-vrediteli-bolezni-forum-komnatnye-rastenija-cvety" TargetMode="External"/><Relationship Id="rId4" Type="http://schemas.openxmlformats.org/officeDocument/2006/relationships/hyperlink" Target="http://cvetochnuidom.3dn.ru/publ/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8%D0%B1%D0%B8%D1%81%D0%BA%D1%83%D1%81" TargetMode="External"/><Relationship Id="rId3" Type="http://schemas.openxmlformats.org/officeDocument/2006/relationships/hyperlink" Target="http://ru.wikipedia.org/wiki/%D0%A0%D0%B0%D1%81%D1%82%D0%B5%D0%BD%D0%B8%D1%8F" TargetMode="External"/><Relationship Id="rId7" Type="http://schemas.openxmlformats.org/officeDocument/2006/relationships/hyperlink" Target="http://ru.wikipedia.org/wiki/%D0%9C%D0%B0%D0%BB%D1%8C%D0%B2%D0%BE%D0%B2%D1%8B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0%D0%BB%D1%8C%D0%B2%D0%BE%D1%86%D0%B2%D0%B5%D1%82%D0%BD%D1%8B%D0%B5" TargetMode="External"/><Relationship Id="rId5" Type="http://schemas.openxmlformats.org/officeDocument/2006/relationships/hyperlink" Target="http://ru.wikipedia.org/wiki/%D0%94%D0%B2%D1%83%D0%B4%D0%BE%D0%BB%D1%8C%D0%BD%D1%8B%D0%B5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ru.wikipedia.org/wiki/%D0%9F%D0%BE%D0%BA%D1%80%D1%8B%D1%82%D0%BE%D1%81%D0%B5%D0%BC%D0%B5%D0%BD%D0%BD%D1%8B%D0%B5" TargetMode="External"/><Relationship Id="rId9" Type="http://schemas.openxmlformats.org/officeDocument/2006/relationships/hyperlink" Target="http://ru.wikipedia.org/wiki/%D0%A4%D0%B0%D0%B9%D0%BB:Hibiscus_rosa-sinensis_flower_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gif"/><Relationship Id="rId7" Type="http://schemas.openxmlformats.org/officeDocument/2006/relationships/hyperlink" Target="http://img0.liveinternet.ru/images/attach/c/3/75/631/75631266_large_44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"/>
            <a:ext cx="7772400" cy="1071546"/>
          </a:xfrm>
        </p:spPr>
        <p:txBody>
          <a:bodyPr/>
          <a:lstStyle/>
          <a:p>
            <a:r>
              <a:rPr lang="ru-RU" dirty="0" smtClean="0"/>
              <a:t>Растение  в кабинете</a:t>
            </a:r>
            <a:endParaRPr lang="ru-RU" dirty="0"/>
          </a:p>
        </p:txBody>
      </p:sp>
      <p:pic>
        <p:nvPicPr>
          <p:cNvPr id="4" name="Рисунок 3" descr="Красная роза Суда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0719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Фотографии к статье: Монстера деликатесная, лакомая (Monstera delicios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4500626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5286388"/>
            <a:ext cx="2786066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Федешова</a:t>
            </a:r>
            <a:r>
              <a:rPr lang="ru-RU" b="1" dirty="0" smtClean="0">
                <a:solidFill>
                  <a:schemeClr val="bg1"/>
                </a:solidFill>
              </a:rPr>
              <a:t> Н.В.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биологии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школы № 1291 г. Москвы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2.bp.blogspot.com/-XCJEDS4YXUc/UAQP2ikNG5I/AAAAAAAAAkY/WpA7JDqRq_w/s1600/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28596" y="857232"/>
            <a:ext cx="4643470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857232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После </a:t>
            </a:r>
            <a:r>
              <a:rPr lang="ru-RU" sz="1600" b="1" dirty="0"/>
              <a:t>периода цветения на монстере развивается довольно причудливый плод, который является съедобным. Плод монстеры похож на початок кукурузы или на банан и обладает приятным ананасовым вкусом. В пищу можно употреблять только очень спелые плоды монстеры. В домашних условиях монстера цветет очень редко.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1429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Цветок монстеры образован белым покрывальцем, заключающим в себе кремовый початок. </a:t>
            </a:r>
            <a:endParaRPr lang="ru-RU" sz="2000" b="1" dirty="0"/>
          </a:p>
        </p:txBody>
      </p:sp>
      <p:pic>
        <p:nvPicPr>
          <p:cNvPr id="23562" name="Picture 10" descr="http://www.contenton.ru/geo-plants/photo/2-monst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8" y="3286124"/>
            <a:ext cx="4762502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71480"/>
            <a:ext cx="814393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Ресурсы: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или  материалы  с сайтов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://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liveinternet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ru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users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//800002/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profile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http://www.liveinternet.ru/users/orhideya6868/post187969310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http://cvetochnuidom.3dn.ru/publ/8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http://www.celysvet.cz/foto-monstera-delikatesnaja-lakomaja-fotografii-sovety-vrediteli-bolezni-forum-komnatnye-rastenija-cvety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http://900igr.net/photo/rastenija-i-griby/Komnatnye-rastenija-1.files/053-Monstera.html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http://mir-zvetov.blogspot.ru/2012/07/blog-post_9346.html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16.radikal.ru/1106/b8/a18a8da69d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4572008"/>
          <a:ext cx="2571768" cy="1571633"/>
        </p:xfrm>
        <a:graphic>
          <a:graphicData uri="http://schemas.openxmlformats.org/drawingml/2006/table">
            <a:tbl>
              <a:tblPr/>
              <a:tblGrid>
                <a:gridCol w="1000132"/>
                <a:gridCol w="1571636"/>
              </a:tblGrid>
              <a:tr h="22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Царство: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3" tooltip="Растения"/>
                        </a:rPr>
                        <a:t>Растения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Отдел: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4" tooltip="Покрытосеменные"/>
                        </a:rPr>
                        <a:t>Покрытосеменные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Класс: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5" tooltip="Двудольные"/>
                        </a:rPr>
                        <a:t>Двудольные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Порядок: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6" tooltip="Мальвоцветные"/>
                        </a:rPr>
                        <a:t>Мальвоцветные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Семейство: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7" tooltip="Мальвовые"/>
                        </a:rPr>
                        <a:t>Мальвовые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Род: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8" tooltip="Гибискус"/>
                        </a:rPr>
                        <a:t>Гибискус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Вид: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Гибискус китайский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Гибискус китайский">
            <a:hlinkClick r:id="rId9" tooltip="&quot;Гибискус китайский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2071678"/>
            <a:ext cx="45720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500042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Гибискус китайский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Гибискус (</a:t>
            </a:r>
            <a:r>
              <a:rPr lang="ru-RU" sz="2400" b="1" dirty="0" err="1"/>
              <a:t>Hibiscus</a:t>
            </a:r>
            <a:r>
              <a:rPr lang="ru-RU" sz="2400" b="1" dirty="0"/>
              <a:t>) - обширный род растений из семейства Мальвовых </a:t>
            </a:r>
          </a:p>
        </p:txBody>
      </p:sp>
      <p:pic>
        <p:nvPicPr>
          <p:cNvPr id="3" name="Рисунок 2" descr="Красная роза Суда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7863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29256" y="428604"/>
            <a:ext cx="2857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Цветы гибискуса называют "цветком любви" и "цветком прекрасных женщин" - они являются символом острова Гаити, а в Индии их вплетают в свадебные венки. Гибискус - национальный цветок Малайзии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657671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Гибискус китайский (H. </a:t>
            </a:r>
            <a:r>
              <a:rPr lang="ru-RU" sz="2400" b="1" dirty="0" err="1"/>
              <a:t>rosa-sinensis</a:t>
            </a:r>
            <a:r>
              <a:rPr lang="ru-RU" sz="2400" b="1" dirty="0"/>
              <a:t>) - декоративный вечнозеленый кустарник, высота которого на родине достигает 3 м, а в домашних условиях от 70 до 1,2 м высотой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1" descr="Увеличить 1 сен Малайз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1643074" cy="1643074"/>
          </a:xfrm>
          <a:prstGeom prst="rect">
            <a:avLst/>
          </a:prstGeom>
          <a:noFill/>
        </p:spPr>
      </p:pic>
      <p:pic>
        <p:nvPicPr>
          <p:cNvPr id="5124" name="Рисунок 4" descr="Подробно 5 сен Малайзии 2001 г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00174"/>
            <a:ext cx="1500198" cy="1500198"/>
          </a:xfrm>
          <a:prstGeom prst="rect">
            <a:avLst/>
          </a:prstGeom>
          <a:noFill/>
        </p:spPr>
      </p:pic>
      <p:pic>
        <p:nvPicPr>
          <p:cNvPr id="5123" name="Рисунок 7" descr="Подробно 10 сен Малайзии 1997 г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500174"/>
            <a:ext cx="1428760" cy="1428760"/>
          </a:xfrm>
          <a:prstGeom prst="rect">
            <a:avLst/>
          </a:prstGeom>
          <a:noFill/>
        </p:spPr>
      </p:pic>
      <p:pic>
        <p:nvPicPr>
          <p:cNvPr id="5122" name="Рисунок 10" descr="50 сен Малайзии 1998 го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00174"/>
            <a:ext cx="1500198" cy="1500198"/>
          </a:xfrm>
          <a:prstGeom prst="rect">
            <a:avLst/>
          </a:prstGeom>
          <a:noFill/>
        </p:spPr>
      </p:pic>
      <p:pic>
        <p:nvPicPr>
          <p:cNvPr id="5121" name="Рисунок 13" descr="1 ринггит Малайзии 1996 го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428736"/>
            <a:ext cx="1785950" cy="1891006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42844" y="214290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Гибискус китайский в Малайзии называется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Бунгарайя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является национальным цветком, одним из символов страны, изображён на монетах.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44 (525x700, 125Kb)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28596" y="3929066"/>
            <a:ext cx="48577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572132" y="4143380"/>
            <a:ext cx="292892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Листья, стебли и чашечки растения имеют красноватый оттенок - и почти все растение, кроме корня, съедобно. В странах естественного произрастания, молодые листья и побеги употребляют в пищу в качестве овощного блюда, а высушенные лепестки цветков входят в состав чаев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"Чай гибискуса", "Мальвовый чай", "Суданская роза", "</a:t>
            </a:r>
            <a:r>
              <a:rPr kumimoji="0" lang="ru-RU" sz="1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Каркадэ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214686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Гибискус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сабдариффа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(H.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sabdariffa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- суданская роза, из которой делают чай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Каркаде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3/38/Leshan_Buddha_Statue_View.JPG/220px-Leshan_Buddha_Statue_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7149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0694" y="285728"/>
            <a:ext cx="360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Легенды о городе Гибискуса. </a:t>
            </a:r>
            <a:endParaRPr lang="ru-RU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214942" y="791652"/>
            <a:ext cx="35719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Китайский город  имеющего  название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Чэнду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(бывшая столица царства Ба 16 веке до н.э.), </a:t>
            </a:r>
            <a:r>
              <a:rPr lang="ru-RU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именно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благодаря легенде он стал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Жунжэн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или город Гибискуса. По легенде, когда строили город, фундамент был непрочным, поэтому все возведенные дома обвалились. В этот момент положение спасла волшебная черепаха. Она отправилась к известному только ей месту, чтобы показать, как строить город правильно. Следы от ее лап напоминали по форме цветок гибискуса.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286124"/>
            <a:ext cx="3571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Но есть и другая легенда - на </a:t>
            </a:r>
            <a:r>
              <a:rPr lang="ru-RU" b="1" dirty="0"/>
              <a:t>месте </a:t>
            </a:r>
            <a:r>
              <a:rPr lang="ru-RU" b="1" dirty="0" err="1"/>
              <a:t>Чэнду</a:t>
            </a:r>
            <a:r>
              <a:rPr lang="ru-RU" b="1" dirty="0"/>
              <a:t> тысячу лет назад находилось княжество Поздняя </a:t>
            </a:r>
            <a:r>
              <a:rPr lang="ru-RU" b="1" dirty="0" err="1"/>
              <a:t>Шу</a:t>
            </a:r>
            <a:r>
              <a:rPr lang="ru-RU" b="1" dirty="0"/>
              <a:t>. Правил им князь Мэн Чан, который очень любил цветы, и для любимой принцессы, разделявшей его увлечения (он даже называл ее «Женщина-Бутон») он посадил кустики гибискуса в каждом уголке своих владений.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Бразилии растёт гибискус раздельнолепестный, называемый “Серьгами принцессы”. У него разрезные лепестки и длинная цветоножка, на которой он изящно покачивается, действительно напоминая изысканную серёжку</a:t>
            </a:r>
          </a:p>
        </p:txBody>
      </p:sp>
      <p:pic>
        <p:nvPicPr>
          <p:cNvPr id="3" name="Рисунок 2" descr="http://s008.radikal.ru/i304/1106/0e/ee074fad5f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396051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043.radikal.ru/1106/8e/d5c0d1f8a3a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3577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165229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Гавайских островах гибискус считается национальным растением, его величают "цветком прекрасных женщин"- местные красавицы носят его в своих черных волосах.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островах Фиджи существует праздник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День Огненного Гибискуса.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Жители украшают свои дома яркими гирляндами и лентами, организуют праздничную процессию из красивых девушек. 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Гвоздь программы — выбор королевы цветов.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Легенда о чудесных свойствах цветка гибискуса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5245728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Путник рискнул испробовать чай, который на удивление оказался ароматным и вкусным. Каждый глоток давал ему прилив сил. Новый глоток возвращал ощущение бодрости. Покидая джунгли, путник взял с собой про запас этих чудесных цветов. Он раздал их людям тех селений, которые встречались на пути, рассказывая об удивительных свойствах напитка.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480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Уставший заблудившийся в джунглях, путник, изнурённый долгим и мучительным переходом через дикие заросли, присел, наконец, отдохнуть. Силы его были на исходе, голод давно одолел. </a:t>
            </a:r>
            <a:br>
              <a:rPr lang="ru-RU" sz="1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Расположившись среди деревьев и кустов, он стал разводить огонь. Наливая в котелок воду, мечтал, чтобы бог послал ему пищу. Как вдруг "с неба" в котелок упало несколько красных цветков, насытив воду </a:t>
            </a:r>
            <a:r>
              <a:rPr lang="ru-RU" sz="1400" b="1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рубиново-красным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цветом. </a:t>
            </a:r>
            <a:endParaRPr lang="ru-RU" sz="1400" b="1" dirty="0"/>
          </a:p>
        </p:txBody>
      </p:sp>
      <p:pic>
        <p:nvPicPr>
          <p:cNvPr id="6" name="Рисунок 5" descr="http://s004.radikal.ru/i205/1106/3c/3eabd1995ef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2862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58.radikal.ru/i159/1106/52/2c436d26664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Научная классификация - Монстера (</a:t>
            </a:r>
            <a:r>
              <a:rPr lang="ru-RU" b="1" i="1" dirty="0" err="1"/>
              <a:t>Monstera</a:t>
            </a:r>
            <a:r>
              <a:rPr lang="ru-RU" b="1" i="1" dirty="0"/>
              <a:t>):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Царство: Растения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Отдел: Покрытосеменные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Класс: Однодольные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Порядок: </a:t>
            </a:r>
            <a:r>
              <a:rPr lang="ru-RU" b="1" i="1" dirty="0" err="1"/>
              <a:t>Частухоцветные</a:t>
            </a:r>
            <a:r>
              <a:rPr lang="ru-RU" b="1" i="1" dirty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Семейство: </a:t>
            </a:r>
            <a:r>
              <a:rPr lang="ru-RU" b="1" i="1" dirty="0" err="1"/>
              <a:t>Ароидные</a:t>
            </a:r>
            <a:r>
              <a:rPr lang="ru-RU" b="1" i="1" dirty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Род: Монстера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491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Род Монстера (</a:t>
            </a:r>
            <a:r>
              <a:rPr lang="ru-RU" sz="2400" b="1" dirty="0" err="1"/>
              <a:t>Monstera</a:t>
            </a:r>
            <a:r>
              <a:rPr lang="ru-RU" sz="2400" b="1" dirty="0"/>
              <a:t>) насчитывает 27 видов вечнозеленых лазящих лиан с одревесневающим стеблем длиной от 2 до 6 м. </a:t>
            </a:r>
          </a:p>
        </p:txBody>
      </p:sp>
      <p:pic>
        <p:nvPicPr>
          <p:cNvPr id="22530" name="Picture 2" descr="Фотографии к статье: Монстера деликатесная, лакомая (Monstera delicios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85728"/>
            <a:ext cx="5357850" cy="4643470"/>
          </a:xfrm>
          <a:prstGeom prst="rect">
            <a:avLst/>
          </a:prstGeom>
          <a:noFill/>
        </p:spPr>
      </p:pic>
      <p:pic>
        <p:nvPicPr>
          <p:cNvPr id="22532" name="Picture 4" descr="Фотографии к статье: Монстера деликатесная, лакомая (Monstera delicios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378621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 Фото 53. Монстера. Родина – тропики центральной и южной америки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476750" cy="5467351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786314" y="1285860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сенсация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журналисто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Найдены  растения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душегубы, душащие в своих мощных объятиях жертву, обгладывая её и выпивая кровь.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3000372"/>
            <a:ext cx="4500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несчастное растение оклеветали напрасно. Просто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монстера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давало тень,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уставший или раненый человек искал убежище, те кто мог встать и уйти уходили, а вот смертельные раны не давали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некоторым людям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16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путь, вот почему  </a:t>
            </a:r>
            <a:r>
              <a:rPr lang="ru-RU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 погибал под лианой.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0"/>
            <a:ext cx="7572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Название растению выбрал немецкий ботаник ХIХ века </a:t>
            </a:r>
            <a:r>
              <a:rPr lang="ru-RU" sz="2000" b="1" dirty="0" err="1"/>
              <a:t>Шотт</a:t>
            </a:r>
            <a:r>
              <a:rPr lang="ru-RU" sz="2000" b="1" dirty="0"/>
              <a:t>, вложив в него корень французского слова «монстр», синонимами которого так же являются «урод, чудовище».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929198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появилась легенда о монстере- растении, а у растение несправедливое название.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Экваториальная Америка </a:t>
            </a:r>
            <a:r>
              <a:rPr lang="ru-RU" b="1" dirty="0"/>
              <a:t>- родины этой гигантской лианы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732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Растение  в кабинете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Цветок в кабинете</dc:title>
  <dc:creator>User</dc:creator>
  <cp:lastModifiedBy>User</cp:lastModifiedBy>
  <cp:revision>20</cp:revision>
  <dcterms:created xsi:type="dcterms:W3CDTF">2013-01-28T17:35:20Z</dcterms:created>
  <dcterms:modified xsi:type="dcterms:W3CDTF">2013-01-29T19:41:24Z</dcterms:modified>
</cp:coreProperties>
</file>