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0" r:id="rId2"/>
    <p:sldId id="265" r:id="rId3"/>
    <p:sldId id="261" r:id="rId4"/>
    <p:sldId id="262" r:id="rId5"/>
    <p:sldId id="263" r:id="rId6"/>
    <p:sldId id="264" r:id="rId7"/>
    <p:sldId id="257" r:id="rId8"/>
    <p:sldId id="258" r:id="rId9"/>
    <p:sldId id="259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39C1-114A-4F81-8122-3F86F818A00C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5072B-DF58-466C-BAD6-58A87812E9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5072B-DF58-466C-BAD6-58A87812E9B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2C7B67E-9017-400D-AE75-B70E6C9723B6}" type="datetimeFigureOut">
              <a:rPr lang="ru-RU" smtClean="0"/>
              <a:pPr/>
              <a:t>29.01.2013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5B6593-2196-4EDF-A531-AE5F8271552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rasti-sam.com/frukt_poleza_papay.php" TargetMode="External"/><Relationship Id="rId13" Type="http://schemas.openxmlformats.org/officeDocument/2006/relationships/hyperlink" Target="http://medicina.kharkov.ua/medicinal-plant/page/20/" TargetMode="External"/><Relationship Id="rId18" Type="http://schemas.openxmlformats.org/officeDocument/2006/relationships/hyperlink" Target="http://rafflezia.ru/shop/62/desc/zemljanichnoe-derevo-4-sht" TargetMode="External"/><Relationship Id="rId3" Type="http://schemas.openxmlformats.org/officeDocument/2006/relationships/hyperlink" Target="http://www.griffith.edu.au/ins/collections/webb/html/6-57.html" TargetMode="External"/><Relationship Id="rId7" Type="http://schemas.openxmlformats.org/officeDocument/2006/relationships/hyperlink" Target="http://www.aromamila.ru/product/papaji-maslo-20-ml/" TargetMode="External"/><Relationship Id="rId12" Type="http://schemas.openxmlformats.org/officeDocument/2006/relationships/hyperlink" Target="http://www.life-nature.ru/articles/7/article140.htm" TargetMode="External"/><Relationship Id="rId17" Type="http://schemas.openxmlformats.org/officeDocument/2006/relationships/hyperlink" Target="http://kak-i-pochemu.ru/" TargetMode="External"/><Relationship Id="rId2" Type="http://schemas.openxmlformats.org/officeDocument/2006/relationships/hyperlink" Target="http://animalworld.com.ua/news/Konfetnoje-derevo-spasajet-ot-pohmelja" TargetMode="External"/><Relationship Id="rId16" Type="http://schemas.openxmlformats.org/officeDocument/2006/relationships/hyperlink" Target="http://www.answers.com/topic/kapo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kuky.net/wp-content/uploads/2009/07/jackfruit.jpg" TargetMode="External"/><Relationship Id="rId11" Type="http://schemas.openxmlformats.org/officeDocument/2006/relationships/hyperlink" Target="http://www.vsetutonline.com/forum/showthread.php?t=6091" TargetMode="External"/><Relationship Id="rId5" Type="http://schemas.openxmlformats.org/officeDocument/2006/relationships/hyperlink" Target="http://autodva.ru/biologiya-i-medicina/2164-na-kakom-dereve-rastut-samye-bolshie-v-mire-frukty.html" TargetMode="External"/><Relationship Id="rId15" Type="http://schemas.openxmlformats.org/officeDocument/2006/relationships/hyperlink" Target="http://bagirasos.0pk.ru/viewtopic.php?id=396" TargetMode="External"/><Relationship Id="rId10" Type="http://schemas.openxmlformats.org/officeDocument/2006/relationships/hyperlink" Target="http://www.dzerghinsk.org/news/gastronom_na_vetke/2010-10-29-1274" TargetMode="External"/><Relationship Id="rId19" Type="http://schemas.openxmlformats.org/officeDocument/2006/relationships/hyperlink" Target="http://molbiol.ru/pictures/235491.html" TargetMode="External"/><Relationship Id="rId4" Type="http://schemas.openxmlformats.org/officeDocument/2006/relationships/hyperlink" Target="http://fotki.yandex.ru/users/srpbox153/view/76582/?page=1" TargetMode="External"/><Relationship Id="rId9" Type="http://schemas.openxmlformats.org/officeDocument/2006/relationships/hyperlink" Target="http://www.sad-sm.ru/drugie/drugie15.htm" TargetMode="External"/><Relationship Id="rId14" Type="http://schemas.openxmlformats.org/officeDocument/2006/relationships/hyperlink" Target="http://interesant.net/demotivatori/363-Sushestvuet_tomatnoe_derevo_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5572164" cy="867524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Необычные деревья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24" name="Picture 2" descr="http://t1.gstatic.com/images?q=tbn:ANd9GcQYHsAQqmZusi7Ud1EBKydOwVgRiz6Ye5Ei2PfXQhRPVB7CgGO2_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00438"/>
            <a:ext cx="1071570" cy="2071702"/>
          </a:xfrm>
          <a:prstGeom prst="rect">
            <a:avLst/>
          </a:prstGeom>
          <a:noFill/>
        </p:spPr>
      </p:pic>
      <p:grpSp>
        <p:nvGrpSpPr>
          <p:cNvPr id="36" name="Группа 35"/>
          <p:cNvGrpSpPr/>
          <p:nvPr/>
        </p:nvGrpSpPr>
        <p:grpSpPr>
          <a:xfrm>
            <a:off x="214282" y="214290"/>
            <a:ext cx="8929718" cy="6357982"/>
            <a:chOff x="214282" y="285728"/>
            <a:chExt cx="8929718" cy="6357982"/>
          </a:xfrm>
        </p:grpSpPr>
        <p:grpSp>
          <p:nvGrpSpPr>
            <p:cNvPr id="32" name="Группа 31"/>
            <p:cNvGrpSpPr/>
            <p:nvPr/>
          </p:nvGrpSpPr>
          <p:grpSpPr>
            <a:xfrm>
              <a:off x="214282" y="3643314"/>
              <a:ext cx="8929718" cy="3000396"/>
              <a:chOff x="214282" y="3643314"/>
              <a:chExt cx="8929718" cy="3000396"/>
            </a:xfrm>
          </p:grpSpPr>
          <p:pic>
            <p:nvPicPr>
              <p:cNvPr id="4" name="Picture 2" descr="http://t3.gstatic.com/images?q=tbn:ANd9GcTPuwe3LF1avxMItH3lFtWFiiorZF4SghqQbXqLW6c9LzAB61ED8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3" y="3643314"/>
                <a:ext cx="1857388" cy="2390941"/>
              </a:xfrm>
              <a:prstGeom prst="rect">
                <a:avLst/>
              </a:prstGeom>
              <a:noFill/>
            </p:spPr>
          </p:pic>
          <p:pic>
            <p:nvPicPr>
              <p:cNvPr id="5" name="Picture 4" descr="http://img-fotki.yandex.ru/get/5908/mayatopol.1a/0_68f7a_95eb3fe_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2" y="5612324"/>
                <a:ext cx="2024077" cy="996226"/>
              </a:xfrm>
              <a:prstGeom prst="rect">
                <a:avLst/>
              </a:prstGeom>
              <a:noFill/>
            </p:spPr>
          </p:pic>
          <p:pic>
            <p:nvPicPr>
              <p:cNvPr id="6" name="Picture 6" descr="http://t1.gstatic.com/images?q=tbn:ANd9GcSaWAqhfJFR4s1Ml2JAgnGP6Ko6avYbh87nWO25H1ohFBxZujgFg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00298" y="3643314"/>
                <a:ext cx="1847850" cy="3000396"/>
              </a:xfrm>
              <a:prstGeom prst="rect">
                <a:avLst/>
              </a:prstGeom>
              <a:noFill/>
            </p:spPr>
          </p:pic>
          <p:pic>
            <p:nvPicPr>
              <p:cNvPr id="7" name="Picture 10" descr="http://t1.gstatic.com/images?q=tbn:ANd9GcSiFsGSOn4N5Vb3A2IBOO9bFGeeqvr79u-6vW2MSKQ9oPjW6Het0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72198" y="4018364"/>
                <a:ext cx="2466975" cy="1212652"/>
              </a:xfrm>
              <a:prstGeom prst="rect">
                <a:avLst/>
              </a:prstGeom>
              <a:noFill/>
            </p:spPr>
          </p:pic>
          <p:pic>
            <p:nvPicPr>
              <p:cNvPr id="8" name="Picture 2" descr="http://rafflezia.ru/_sh/00/62m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9124" y="3690195"/>
                <a:ext cx="2214578" cy="1547079"/>
              </a:xfrm>
              <a:prstGeom prst="rect">
                <a:avLst/>
              </a:prstGeom>
              <a:noFill/>
            </p:spPr>
          </p:pic>
          <p:pic>
            <p:nvPicPr>
              <p:cNvPr id="9" name="Picture 2" descr="http://t3.gstatic.com/images?q=tbn:ANd9GcTPuwe3LF1avxMItH3lFtWFiiorZF4SghqQbXqLW6c9LzAB61ED8A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14282" y="3643314"/>
                <a:ext cx="1857388" cy="2390941"/>
              </a:xfrm>
              <a:prstGeom prst="rect">
                <a:avLst/>
              </a:prstGeom>
              <a:noFill/>
            </p:spPr>
          </p:pic>
          <p:pic>
            <p:nvPicPr>
              <p:cNvPr id="10" name="Picture 4" descr="http://img-fotki.yandex.ru/get/5908/mayatopol.1a/0_68f7a_95eb3fe_L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1471" y="5612324"/>
                <a:ext cx="2024077" cy="996226"/>
              </a:xfrm>
              <a:prstGeom prst="rect">
                <a:avLst/>
              </a:prstGeom>
              <a:noFill/>
            </p:spPr>
          </p:pic>
          <p:pic>
            <p:nvPicPr>
              <p:cNvPr id="11" name="Picture 6" descr="http://t1.gstatic.com/images?q=tbn:ANd9GcSaWAqhfJFR4s1Ml2JAgnGP6Ko6avYbh87nWO25H1ohFBxZujgFgA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00297" y="3643314"/>
                <a:ext cx="1847850" cy="3000396"/>
              </a:xfrm>
              <a:prstGeom prst="rect">
                <a:avLst/>
              </a:prstGeom>
              <a:noFill/>
            </p:spPr>
          </p:pic>
          <p:pic>
            <p:nvPicPr>
              <p:cNvPr id="12" name="Picture 10" descr="http://t1.gstatic.com/images?q=tbn:ANd9GcSiFsGSOn4N5Vb3A2IBOO9bFGeeqvr79u-6vW2MSKQ9oPjW6Het0A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072197" y="4018364"/>
                <a:ext cx="3071803" cy="1212652"/>
              </a:xfrm>
              <a:prstGeom prst="rect">
                <a:avLst/>
              </a:prstGeom>
              <a:noFill/>
            </p:spPr>
          </p:pic>
          <p:pic>
            <p:nvPicPr>
              <p:cNvPr id="13" name="Picture 2" descr="http://rafflezia.ru/_sh/00/62m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429123" y="3690195"/>
                <a:ext cx="2214578" cy="1547079"/>
              </a:xfrm>
              <a:prstGeom prst="rect">
                <a:avLst/>
              </a:prstGeom>
              <a:noFill/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214282" y="1285860"/>
              <a:ext cx="7334283" cy="2286016"/>
              <a:chOff x="214282" y="1285860"/>
              <a:chExt cx="7334283" cy="2286016"/>
            </a:xfrm>
          </p:grpSpPr>
          <p:pic>
            <p:nvPicPr>
              <p:cNvPr id="15" name="Picture 6" descr="http://t1.gstatic.com/images?q=tbn:ANd9GcTRzdlapTr86OONgYSzdCSU-BmJ9Tc0QeU_QVsb47NCv4ShQS6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14282" y="1285860"/>
                <a:ext cx="5572165" cy="2286016"/>
              </a:xfrm>
              <a:prstGeom prst="rect">
                <a:avLst/>
              </a:prstGeom>
              <a:noFill/>
            </p:spPr>
          </p:pic>
          <p:pic>
            <p:nvPicPr>
              <p:cNvPr id="16" name="Picture 4" descr="http://t0.gstatic.com/images?q=tbn:ANd9GcQ74fR_bBC99huA85skE8s16ayYSFHWT9uBP1ZYo2C4ELLRSjXC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28992" y="1348491"/>
                <a:ext cx="1425719" cy="438414"/>
              </a:xfrm>
              <a:prstGeom prst="rect">
                <a:avLst/>
              </a:prstGeom>
              <a:noFill/>
            </p:spPr>
          </p:pic>
          <p:pic>
            <p:nvPicPr>
              <p:cNvPr id="17" name="Picture 8" descr="http://t2.gstatic.com/images?q=tbn:ANd9GcS3QZAZkRFsyAq74NB0osIUm-5Vcjf4REjFzIRMujsjLYSMY6t4tA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285984" y="2882940"/>
                <a:ext cx="1524011" cy="501045"/>
              </a:xfrm>
              <a:prstGeom prst="rect">
                <a:avLst/>
              </a:prstGeom>
              <a:noFill/>
            </p:spPr>
          </p:pic>
          <p:pic>
            <p:nvPicPr>
              <p:cNvPr id="18" name="Picture 12" descr="http://t1.gstatic.com/images?q=tbn:ANd9GcT3nbqrPWZN6Zc5NIfsy1YK2FhsmEG9sxBaNQ3shrKxf8dPGXxg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4500562" y="1755589"/>
                <a:ext cx="3048003" cy="1014610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http://svprim.ru/very/pics/parrotia.jp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214282" y="2131373"/>
                <a:ext cx="2214578" cy="1409188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4214810" y="4929198"/>
              <a:ext cx="4714908" cy="1714488"/>
              <a:chOff x="4214810" y="4929198"/>
              <a:chExt cx="4714908" cy="1714488"/>
            </a:xfrm>
          </p:grpSpPr>
          <p:pic>
            <p:nvPicPr>
              <p:cNvPr id="21" name="Picture 6" descr="http://t1.gstatic.com/images?q=tbn:ANd9GcR1VCMQ7gMvYvPfHxnKFk3bXK3Ece-kW0BKdLrKPsWYp1T6er5hrA"/>
              <p:cNvPicPr>
                <a:picLocks noChangeAspect="1" noChangeArrowheads="1"/>
              </p:cNvPicPr>
              <p:nvPr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214810" y="5020637"/>
                <a:ext cx="1682968" cy="1623049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http://www.virasti-sam.com/images/frukt/papay-polza.jpg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015194" y="5249236"/>
                <a:ext cx="1440297" cy="1165852"/>
              </a:xfrm>
              <a:prstGeom prst="rect">
                <a:avLst/>
              </a:prstGeom>
              <a:noFill/>
            </p:spPr>
          </p:pic>
          <p:pic>
            <p:nvPicPr>
              <p:cNvPr id="23" name="Picture 4" descr="http://www.technologijos.lt/upload/image/technologijos/archyvas/biotechnologijos/bionaujienos/papaju_genomas_0804/papaju_genomas_0804-f.jp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7580745" y="4929198"/>
                <a:ext cx="1348973" cy="1714488"/>
              </a:xfrm>
              <a:prstGeom prst="rect">
                <a:avLst/>
              </a:prstGeom>
              <a:noFill/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5786446" y="285728"/>
              <a:ext cx="3143272" cy="3714776"/>
              <a:chOff x="5786446" y="285728"/>
              <a:chExt cx="3143272" cy="3714776"/>
            </a:xfrm>
          </p:grpSpPr>
          <p:pic>
            <p:nvPicPr>
              <p:cNvPr id="26" name="Picture 2" descr="http://t3.gstatic.com/images?q=tbn:ANd9GcRk9WrCz5ZwpIhCYsxU8EjqOk8BfuQ0cXLRevHuUrQsWNu1gwU_"/>
              <p:cNvPicPr>
                <a:picLocks noChangeAspect="1" noChangeArrowheads="1"/>
              </p:cNvPicPr>
              <p:nvPr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5786446" y="338796"/>
                <a:ext cx="1291761" cy="366170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Цветы плоды молочного дерева (Brosimum utile)"/>
              <p:cNvPicPr>
                <a:picLocks noChangeAspect="1" noChangeArrowheads="1"/>
              </p:cNvPicPr>
              <p:nvPr/>
            </p:nvPicPr>
            <p:blipFill>
              <a:blip r:embed="rId17" cstate="print"/>
              <a:srcRect/>
              <a:stretch>
                <a:fillRect/>
              </a:stretch>
            </p:blipFill>
            <p:spPr bwMode="auto">
              <a:xfrm>
                <a:off x="7218615" y="285728"/>
                <a:ext cx="1711103" cy="3686448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31" name="Прямоугольник 30"/>
          <p:cNvSpPr/>
          <p:nvPr/>
        </p:nvSpPr>
        <p:spPr>
          <a:xfrm>
            <a:off x="6072198" y="5857892"/>
            <a:ext cx="2786050" cy="92333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Федешова</a:t>
            </a:r>
            <a:r>
              <a:rPr lang="ru-RU" b="1" dirty="0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 Н.В.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Учитель биологии  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alibri"/>
                <a:ea typeface="+mj-ea"/>
                <a:cs typeface="+mj-cs"/>
              </a:rPr>
              <a:t>школы № 1291 г. Москвы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hlinkClick r:id="rId2"/>
              </a:rPr>
              <a:t>Ресурсы:</a:t>
            </a:r>
            <a:endParaRPr lang="en-US" u="sng" dirty="0" smtClean="0">
              <a:hlinkClick r:id="rId2"/>
            </a:endParaRPr>
          </a:p>
          <a:p>
            <a:r>
              <a:rPr lang="en-US" u="sng" dirty="0" smtClean="0">
                <a:hlinkClick r:id="rId2"/>
              </a:rPr>
              <a:t>animalworld.com.ua</a:t>
            </a:r>
            <a:endParaRPr lang="ru-RU" u="sng" dirty="0" smtClean="0"/>
          </a:p>
          <a:p>
            <a:r>
              <a:rPr lang="en-US" dirty="0" smtClean="0">
                <a:hlinkClick r:id="rId3"/>
              </a:rPr>
              <a:t>http://www.griffith.edu.au/ins/collections/webb/html/6-57.html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http://fotki.yandex.ru/users/srpbox153/view/76582/?page=1</a:t>
            </a:r>
            <a:endParaRPr lang="ru-RU" dirty="0" smtClean="0"/>
          </a:p>
          <a:p>
            <a:r>
              <a:rPr lang="en-US" u="sng" dirty="0" smtClean="0">
                <a:hlinkClick r:id="rId5"/>
              </a:rPr>
              <a:t>autodva.ru</a:t>
            </a:r>
            <a:endParaRPr lang="ru-RU" u="sng" dirty="0" smtClean="0"/>
          </a:p>
          <a:p>
            <a:r>
              <a:rPr lang="en-US" dirty="0" smtClean="0">
                <a:hlinkClick r:id="rId6"/>
              </a:rPr>
              <a:t>http://skuky.net/wp-content/uploads/2009/07/jackfruit.jpg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http://www.aromamila.ru/product/papaji-maslo-20-ml/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http://www.virasti-sam.com/frukt_poleza_papay.php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http://www.sad-sm.ru/drugie/drugie15.htm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http://www.dzerghinsk.org/news/gastronom_na_vetke/2010-10-29-1274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http://www.vsetutonline.com/forum/showthread.php?t=6091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http://www.life-nature.ru/articles/7/article140.htm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http://medicina.kharkov.ua/medicinal-plant/page/20/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http://interesant.net/demotivatori/363-Sushestvuet_tomatnoe_derevo_.html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http://bagirasos.0pk.ru/viewtopic.php?id=396</a:t>
            </a:r>
            <a:endParaRPr lang="ru-RU" dirty="0" smtClean="0"/>
          </a:p>
          <a:p>
            <a:r>
              <a:rPr lang="en-US" dirty="0" smtClean="0">
                <a:hlinkClick r:id="rId16"/>
              </a:rPr>
              <a:t>http://www.answers.com/topic/kapok</a:t>
            </a:r>
            <a:endParaRPr lang="ru-RU" dirty="0" smtClean="0"/>
          </a:p>
          <a:p>
            <a:r>
              <a:rPr lang="en-US" u="sng" dirty="0" smtClean="0">
                <a:hlinkClick r:id="rId17"/>
              </a:rPr>
              <a:t>kak-i-pochemu.ru</a:t>
            </a:r>
            <a:endParaRPr lang="ru-RU" u="sng" dirty="0" smtClean="0"/>
          </a:p>
          <a:p>
            <a:r>
              <a:rPr lang="en-US" dirty="0" smtClean="0">
                <a:hlinkClick r:id="rId18"/>
              </a:rPr>
              <a:t>http://rafflezia.ru/shop/62/desc/zemljanichnoe-derevo-4-sht</a:t>
            </a:r>
            <a:endParaRPr lang="ru-RU" dirty="0" smtClean="0"/>
          </a:p>
          <a:p>
            <a:r>
              <a:rPr lang="en-US" u="sng" dirty="0" smtClean="0">
                <a:hlinkClick r:id="rId19"/>
              </a:rPr>
              <a:t>molbiol.ru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4500594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>
                <a:solidFill>
                  <a:srgbClr val="FFFF00"/>
                </a:solidFill>
              </a:rPr>
              <a:t>Лапортея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57752" y="285728"/>
            <a:ext cx="3786182" cy="289310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</a:t>
            </a:r>
            <a:r>
              <a:rPr lang="ru-RU" b="1" dirty="0" smtClean="0">
                <a:solidFill>
                  <a:schemeClr val="bg1"/>
                </a:solidFill>
              </a:rPr>
              <a:t>ильные ожоги вызывают тропические собратья нашей крапивы — </a:t>
            </a:r>
            <a:r>
              <a:rPr lang="ru-RU" sz="2000" b="1" dirty="0" err="1" smtClean="0">
                <a:solidFill>
                  <a:schemeClr val="bg1"/>
                </a:solidFill>
              </a:rPr>
              <a:t>лапортеи</a:t>
            </a:r>
            <a:r>
              <a:rPr lang="ru-RU" b="1" dirty="0" smtClean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pPr algn="ctr"/>
            <a:r>
              <a:rPr lang="ru-RU" b="1" dirty="0" smtClean="0">
                <a:solidFill>
                  <a:schemeClr val="bg1"/>
                </a:solidFill>
              </a:rPr>
              <a:t>(</a:t>
            </a:r>
            <a:r>
              <a:rPr lang="ru-RU" b="1" dirty="0" smtClean="0">
                <a:solidFill>
                  <a:schemeClr val="bg1"/>
                </a:solidFill>
              </a:rPr>
              <a:t>это растения из семейства крапивных). Жалящее действие древесной </a:t>
            </a:r>
            <a:r>
              <a:rPr lang="ru-RU" b="1" dirty="0" err="1" smtClean="0">
                <a:solidFill>
                  <a:schemeClr val="bg1"/>
                </a:solidFill>
              </a:rPr>
              <a:t>лапортеи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сильно-жгучей</a:t>
            </a:r>
            <a:r>
              <a:rPr lang="ru-RU" b="1" dirty="0" smtClean="0">
                <a:solidFill>
                  <a:schemeClr val="bg1"/>
                </a:solidFill>
              </a:rPr>
              <a:t> (родина </a:t>
            </a:r>
            <a:r>
              <a:rPr lang="ru-RU" b="1" dirty="0" err="1" smtClean="0">
                <a:solidFill>
                  <a:schemeClr val="bg1"/>
                </a:solidFill>
              </a:rPr>
              <a:t>Юго</a:t>
            </a:r>
            <a:r>
              <a:rPr lang="ru-RU" b="1" dirty="0" smtClean="0">
                <a:solidFill>
                  <a:schemeClr val="bg1"/>
                </a:solidFill>
              </a:rPr>
              <a:t> — Восточная Азия), так сильно, что может вызвать смерть ребенка! Вы удивлены?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8198" name="Picture 6" descr="http://zeleny-mir.ru/wp-content/uploads/2012/08/%D0%BB%D0%B0%D0%BF%D0%BE%D1%80%D1%82%D0%B5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736"/>
            <a:ext cx="4800600" cy="5072098"/>
          </a:xfrm>
          <a:prstGeom prst="rect">
            <a:avLst/>
          </a:prstGeom>
          <a:noFill/>
        </p:spPr>
      </p:pic>
      <p:pic>
        <p:nvPicPr>
          <p:cNvPr id="8196" name="Picture 4" descr="http://zeleny-mir.ru/wp-content/uploads/2012/08/%D0%BB%D0%B0%D0%BF%D0%BE%D1%80%D1%82%D0%B5%D1%80%D0%B8%D1%8F-%D0%B3%D0%B8%D0%B3%D0%B0%D0%BD%D1%82%D1%81%D0%BA%D0%B0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357562"/>
            <a:ext cx="4143404" cy="3219451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Хлебное дерево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earlystudy.ru/wp-content/uploads/2011/10/0_12b26_9fd8a2f8_XL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71546"/>
            <a:ext cx="5143536" cy="4572032"/>
          </a:xfrm>
          <a:prstGeom prst="rect">
            <a:avLst/>
          </a:prstGeom>
          <a:noFill/>
        </p:spPr>
      </p:pic>
      <p:pic>
        <p:nvPicPr>
          <p:cNvPr id="9220" name="Picture 4" descr="http://g1.globo.com/Noticias/PlanetaBizarro/foto/0,,20674732-FMM,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4024301" cy="450059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5500702"/>
            <a:ext cx="8715436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На земле </a:t>
            </a:r>
            <a:r>
              <a:rPr lang="ru-RU" b="1" dirty="0" smtClean="0">
                <a:solidFill>
                  <a:schemeClr val="bg1"/>
                </a:solidFill>
              </a:rPr>
              <a:t>много видов хлебных деревьев, некоторые образуют на стволах  соплодия массой 40 кг., длиной 90 см., шириной 50см. У разных видов используют, то есть едят, мякоть, она по вкусу напоминает тыкву или картошку) или едят семена, тогда мякоть не едят.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Дынное дерево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14282" y="1000108"/>
            <a:ext cx="8605878" cy="4786346"/>
            <a:chOff x="285720" y="1142984"/>
            <a:chExt cx="8605878" cy="5357850"/>
          </a:xfrm>
        </p:grpSpPr>
        <p:pic>
          <p:nvPicPr>
            <p:cNvPr id="6150" name="Picture 6" descr="http://t1.gstatic.com/images?q=tbn:ANd9GcR1VCMQ7gMvYvPfHxnKFk3bXK3Ece-kW0BKdLrKPsWYp1T6er5hr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20" y="1428736"/>
              <a:ext cx="3071834" cy="5072098"/>
            </a:xfrm>
            <a:prstGeom prst="rect">
              <a:avLst/>
            </a:prstGeom>
            <a:noFill/>
          </p:spPr>
        </p:pic>
        <p:pic>
          <p:nvPicPr>
            <p:cNvPr id="8194" name="Picture 2" descr="http://www.virasti-sam.com/images/frukt/papay-polza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68" y="2143116"/>
              <a:ext cx="2628900" cy="3643338"/>
            </a:xfrm>
            <a:prstGeom prst="rect">
              <a:avLst/>
            </a:prstGeom>
            <a:noFill/>
          </p:spPr>
        </p:pic>
        <p:pic>
          <p:nvPicPr>
            <p:cNvPr id="8196" name="Picture 4" descr="http://www.technologijos.lt/upload/image/technologijos/archyvas/biotechnologijos/bionaujienos/papaju_genomas_0804/papaju_genomas_0804-f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29388" y="1142984"/>
              <a:ext cx="2462210" cy="5357850"/>
            </a:xfrm>
            <a:prstGeom prst="rect">
              <a:avLst/>
            </a:prstGeom>
            <a:noFill/>
          </p:spPr>
        </p:pic>
      </p:grp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214282" y="5996225"/>
            <a:ext cx="8643998" cy="707886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Дынное дерево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Фрута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мякоть ее плодов душистая слегка кисло- сладкая. Едят её,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Папаю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сырой, варят варенье.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994" y="285728"/>
            <a:ext cx="6758006" cy="8675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Молочное дерево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57158" y="285728"/>
            <a:ext cx="8490914" cy="4929222"/>
            <a:chOff x="357158" y="285728"/>
            <a:chExt cx="8490914" cy="6143668"/>
          </a:xfrm>
        </p:grpSpPr>
        <p:pic>
          <p:nvPicPr>
            <p:cNvPr id="5122" name="Picture 2" descr="http://t1.gstatic.com/images?q=tbn:ANd9GcQYHsAQqmZusi7Ud1EBKydOwVgRiz6Ye5Ei2PfXQhRPVB7CgGO2_Q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29190" y="1857364"/>
              <a:ext cx="3918882" cy="3429024"/>
            </a:xfrm>
            <a:prstGeom prst="rect">
              <a:avLst/>
            </a:prstGeom>
            <a:noFill/>
          </p:spPr>
        </p:pic>
        <p:pic>
          <p:nvPicPr>
            <p:cNvPr id="5124" name="Picture 4" descr="http://dendrology.ru/books/item/f00/s00/z0000025/pic/00003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58" y="285728"/>
              <a:ext cx="2581275" cy="1685926"/>
            </a:xfrm>
            <a:prstGeom prst="rect">
              <a:avLst/>
            </a:prstGeom>
            <a:noFill/>
          </p:spPr>
        </p:pic>
        <p:pic>
          <p:nvPicPr>
            <p:cNvPr id="5126" name="Picture 6" descr="http://upload.wikimedia.org/wikipedia/uk/e/e5/Brosimum_utile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7158" y="2143116"/>
              <a:ext cx="4286280" cy="4286280"/>
            </a:xfrm>
            <a:prstGeom prst="rect">
              <a:avLst/>
            </a:prstGeom>
            <a:noFill/>
          </p:spPr>
        </p:pic>
      </p:grpSp>
      <p:sp>
        <p:nvSpPr>
          <p:cNvPr id="7" name="Прямоугольник 6"/>
          <p:cNvSpPr/>
          <p:nvPr/>
        </p:nvSpPr>
        <p:spPr>
          <a:xfrm>
            <a:off x="4572000" y="4357694"/>
            <a:ext cx="457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5000" dirty="0" smtClean="0">
                <a:solidFill>
                  <a:srgbClr val="FFFF00"/>
                </a:solidFill>
                <a:latin typeface="Calibri"/>
                <a:ea typeface="+mj-ea"/>
                <a:cs typeface="+mj-cs"/>
              </a:rPr>
              <a:t>Коровье дерево</a:t>
            </a:r>
            <a:endParaRPr lang="ru-RU" sz="5000" dirty="0">
              <a:solidFill>
                <a:srgbClr val="FFFF00"/>
              </a:solidFill>
              <a:latin typeface="Calibri"/>
              <a:ea typeface="+mj-ea"/>
              <a:cs typeface="+mj-cs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0" y="5357826"/>
            <a:ext cx="9144000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Молочное дерево, из семейства тутовых. Родственники они с хлебными деревьями. А молоко течет у дерева   из надреза ствола. Вкус, этого густого и клейкого сока с приятным ароматом очень схож с коровьем молоком, смущает его  вязкость. Всего 5-6 дней стоит сок на воздухе, густеет и становится похожим на настоящий сыр. В этом молоке мало белка, зато много воска и смолы.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46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Колбасное дерево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428596" y="1142984"/>
            <a:ext cx="7858180" cy="4143404"/>
            <a:chOff x="428596" y="1142984"/>
            <a:chExt cx="7858180" cy="4962526"/>
          </a:xfrm>
        </p:grpSpPr>
        <p:pic>
          <p:nvPicPr>
            <p:cNvPr id="4098" name="Picture 2" descr="http://t3.gstatic.com/images?q=tbn:ANd9GcRk9WrCz5ZwpIhCYsxU8EjqOk8BfuQ0cXLRevHuUrQsWNu1gwU_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596" y="1142984"/>
              <a:ext cx="3286148" cy="4929222"/>
            </a:xfrm>
            <a:prstGeom prst="rect">
              <a:avLst/>
            </a:prstGeom>
            <a:noFill/>
          </p:spPr>
        </p:pic>
        <p:pic>
          <p:nvPicPr>
            <p:cNvPr id="6146" name="Picture 2" descr="Цветы плоды молочного дерева (Brosimum utile)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29058" y="1142984"/>
              <a:ext cx="4352925" cy="4962526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3929058" y="3357562"/>
              <a:ext cx="4357718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r>
                <a:rPr lang="ru-RU" b="1" i="1" dirty="0" smtClean="0">
                  <a:solidFill>
                    <a:schemeClr val="bg1"/>
                  </a:solidFill>
                </a:rPr>
                <a:t>Цветы плоды молочного дерева (</a:t>
              </a:r>
              <a:r>
                <a:rPr lang="ru-RU" b="1" i="1" dirty="0" err="1" smtClean="0">
                  <a:solidFill>
                    <a:schemeClr val="bg1"/>
                  </a:solidFill>
                </a:rPr>
                <a:t>Brosimum</a:t>
              </a:r>
              <a:r>
                <a:rPr lang="ru-RU" b="1" i="1" dirty="0" smtClean="0">
                  <a:solidFill>
                    <a:schemeClr val="bg1"/>
                  </a:solidFill>
                </a:rPr>
                <a:t> </a:t>
              </a:r>
              <a:r>
                <a:rPr lang="ru-RU" b="1" i="1" dirty="0" err="1" smtClean="0">
                  <a:solidFill>
                    <a:schemeClr val="bg1"/>
                  </a:solidFill>
                </a:rPr>
                <a:t>utile</a:t>
              </a:r>
              <a:r>
                <a:rPr lang="ru-RU" b="1" i="1" dirty="0" smtClean="0">
                  <a:solidFill>
                    <a:schemeClr val="bg1"/>
                  </a:solidFill>
                </a:rPr>
                <a:t>)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5305518"/>
            <a:ext cx="8715436" cy="1323439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Колбасное дерево,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несъедобное оно  растение. Хотя  имеет  множество буровато -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колбасовидных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плодов, созревают они целый год, длина их 1,5 метра, в диаметре 10 см. Колбасы не съедобные , а опыляют их цветки только одну ночь, утром множество цветов уже лежат на земле. Опыляют цветки колбасного дерева мелкие летучие мыши, для них цветки запасают сладкий нектар.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5657832" cy="7960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Конфетное дерево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57158" y="1643050"/>
            <a:ext cx="8286808" cy="4000528"/>
            <a:chOff x="357158" y="1643050"/>
            <a:chExt cx="8286808" cy="4871602"/>
          </a:xfrm>
        </p:grpSpPr>
        <p:pic>
          <p:nvPicPr>
            <p:cNvPr id="3074" name="Picture 2" descr="http://t2.gstatic.com/images?q=tbn:ANd9GcQu5TmIVeF18uvSrunLjLAenlxELDv5LOZnXOIxrfry55Q7aW6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643050"/>
              <a:ext cx="4357718" cy="4871602"/>
            </a:xfrm>
            <a:prstGeom prst="rect">
              <a:avLst/>
            </a:prstGeom>
            <a:noFill/>
          </p:spPr>
        </p:pic>
        <p:pic>
          <p:nvPicPr>
            <p:cNvPr id="3076" name="Picture 4" descr="http://t0.gstatic.com/images?q=tbn:ANd9GcS39_TDmfntAlg5Aw7vPqOzGIbEBi78-Wn12kcKcQcWB8r44wo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189" y="1643050"/>
              <a:ext cx="3714777" cy="4786346"/>
            </a:xfrm>
            <a:prstGeom prst="rect">
              <a:avLst/>
            </a:prstGeom>
            <a:noFill/>
          </p:spPr>
        </p:pic>
        <p:pic>
          <p:nvPicPr>
            <p:cNvPr id="3078" name="Picture 6" descr="http://t0.gstatic.com/images?q=tbn:ANd9GcT7b-5Lr5BlgV19hCK6fN6Ns8JbkpADayiG5_tPqUortK-wM6eNj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71802" y="2357430"/>
              <a:ext cx="3214710" cy="4000528"/>
            </a:xfrm>
            <a:prstGeom prst="rect">
              <a:avLst/>
            </a:prstGeom>
            <a:noFill/>
          </p:spPr>
        </p:pic>
      </p:grpSp>
      <p:pic>
        <p:nvPicPr>
          <p:cNvPr id="3080" name="Picture 8" descr="http://stat18.privet.ru/lr/0a1774ca2814eac009b940b8a61e7d6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14290"/>
            <a:ext cx="2286000" cy="14287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4282" y="5643578"/>
            <a:ext cx="864399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Конфетное дерево интересное. Хотя плоды его </a:t>
            </a:r>
            <a:r>
              <a:rPr lang="ru-RU" b="1" dirty="0" smtClean="0">
                <a:solidFill>
                  <a:schemeClr val="bg1"/>
                </a:solidFill>
              </a:rPr>
              <a:t>не </a:t>
            </a:r>
            <a:r>
              <a:rPr lang="ru-RU" b="1" dirty="0" smtClean="0">
                <a:solidFill>
                  <a:schemeClr val="bg1"/>
                </a:solidFill>
              </a:rPr>
              <a:t>съедобные, но все плоды имеют длинные ножки, они прикрепляют плоды к ветке. Их то и едят. Они, кисло - сладкие, длинные плодоножки, они то и напоминают </a:t>
            </a:r>
            <a:r>
              <a:rPr lang="ru-RU" b="1" dirty="0" smtClean="0">
                <a:solidFill>
                  <a:schemeClr val="bg1"/>
                </a:solidFill>
              </a:rPr>
              <a:t>нам наши </a:t>
            </a:r>
            <a:r>
              <a:rPr lang="ru-RU" b="1" dirty="0" smtClean="0">
                <a:solidFill>
                  <a:schemeClr val="bg1"/>
                </a:solidFill>
              </a:rPr>
              <a:t>конфетки.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Капустное, бутылочное , земляничное, уксусное. 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285720" y="1357298"/>
            <a:ext cx="8572560" cy="4500594"/>
            <a:chOff x="357158" y="1928802"/>
            <a:chExt cx="8572560" cy="4826496"/>
          </a:xfrm>
        </p:grpSpPr>
        <p:pic>
          <p:nvPicPr>
            <p:cNvPr id="2050" name="Picture 2" descr="http://t3.gstatic.com/images?q=tbn:ANd9GcTPuwe3LF1avxMItH3lFtWFiiorZF4SghqQbXqLW6c9LzAB61ED8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9" y="1928802"/>
              <a:ext cx="1857388" cy="3643338"/>
            </a:xfrm>
            <a:prstGeom prst="rect">
              <a:avLst/>
            </a:prstGeom>
            <a:noFill/>
          </p:spPr>
        </p:pic>
        <p:pic>
          <p:nvPicPr>
            <p:cNvPr id="2052" name="Picture 4" descr="http://img-fotki.yandex.ru/get/5908/mayatopol.1a/0_68f7a_95eb3fe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8" y="4929198"/>
              <a:ext cx="2024077" cy="1518058"/>
            </a:xfrm>
            <a:prstGeom prst="rect">
              <a:avLst/>
            </a:prstGeom>
            <a:noFill/>
          </p:spPr>
        </p:pic>
        <p:pic>
          <p:nvPicPr>
            <p:cNvPr id="2054" name="Picture 6" descr="http://t1.gstatic.com/images?q=tbn:ANd9GcSaWAqhfJFR4s1Ml2JAgnGP6Ko6avYbh87nWO25H1ohFBxZujgFg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4" y="1928802"/>
              <a:ext cx="1847850" cy="4572032"/>
            </a:xfrm>
            <a:prstGeom prst="rect">
              <a:avLst/>
            </a:prstGeom>
            <a:noFill/>
          </p:spPr>
        </p:pic>
        <p:pic>
          <p:nvPicPr>
            <p:cNvPr id="2058" name="Picture 10" descr="http://t1.gstatic.com/images?q=tbn:ANd9GcSiFsGSOn4N5Vb3A2IBOO9bFGeeqvr79u-6vW2MSKQ9oPjW6Het0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4" y="2500306"/>
              <a:ext cx="2466975" cy="1847851"/>
            </a:xfrm>
            <a:prstGeom prst="rect">
              <a:avLst/>
            </a:prstGeom>
            <a:noFill/>
          </p:spPr>
        </p:pic>
        <p:pic>
          <p:nvPicPr>
            <p:cNvPr id="2060" name="Picture 12" descr="http://t3.gstatic.com/images?q=tbn:ANd9GcS8GRebSqxSXP7mGcFWa7QExE9tgz3Zu9HMrfaAkSIRdG15l7pcpQ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929190" y="4500569"/>
              <a:ext cx="4000528" cy="2254729"/>
            </a:xfrm>
            <a:prstGeom prst="rect">
              <a:avLst/>
            </a:prstGeom>
            <a:noFill/>
          </p:spPr>
        </p:pic>
        <p:pic>
          <p:nvPicPr>
            <p:cNvPr id="4098" name="Picture 2" descr="http://rafflezia.ru/_sh/00/62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2000" y="2000240"/>
              <a:ext cx="2214578" cy="2357454"/>
            </a:xfrm>
            <a:prstGeom prst="rect">
              <a:avLst/>
            </a:prstGeom>
            <a:noFill/>
          </p:spPr>
        </p:pic>
        <p:pic>
          <p:nvPicPr>
            <p:cNvPr id="9" name="Picture 2" descr="http://t3.gstatic.com/images?q=tbn:ANd9GcTPuwe3LF1avxMItH3lFtWFiiorZF4SghqQbXqLW6c9LzAB61ED8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7158" y="1928802"/>
              <a:ext cx="1857388" cy="3643338"/>
            </a:xfrm>
            <a:prstGeom prst="rect">
              <a:avLst/>
            </a:prstGeom>
            <a:noFill/>
          </p:spPr>
        </p:pic>
        <p:pic>
          <p:nvPicPr>
            <p:cNvPr id="10" name="Picture 4" descr="http://img-fotki.yandex.ru/get/5908/mayatopol.1a/0_68f7a_95eb3fe_L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4347" y="4929198"/>
              <a:ext cx="2024077" cy="1518058"/>
            </a:xfrm>
            <a:prstGeom prst="rect">
              <a:avLst/>
            </a:prstGeom>
            <a:noFill/>
          </p:spPr>
        </p:pic>
        <p:pic>
          <p:nvPicPr>
            <p:cNvPr id="11" name="Picture 6" descr="http://t1.gstatic.com/images?q=tbn:ANd9GcSaWAqhfJFR4s1Ml2JAgnGP6Ko6avYbh87nWO25H1ohFBxZujgFg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43173" y="1928802"/>
              <a:ext cx="1847850" cy="4572032"/>
            </a:xfrm>
            <a:prstGeom prst="rect">
              <a:avLst/>
            </a:prstGeom>
            <a:noFill/>
          </p:spPr>
        </p:pic>
        <p:pic>
          <p:nvPicPr>
            <p:cNvPr id="12" name="Picture 10" descr="http://t1.gstatic.com/images?q=tbn:ANd9GcSiFsGSOn4N5Vb3A2IBOO9bFGeeqvr79u-6vW2MSKQ9oPjW6Het0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15073" y="2500306"/>
              <a:ext cx="2466975" cy="1847851"/>
            </a:xfrm>
            <a:prstGeom prst="rect">
              <a:avLst/>
            </a:prstGeom>
            <a:noFill/>
          </p:spPr>
        </p:pic>
        <p:pic>
          <p:nvPicPr>
            <p:cNvPr id="13" name="Picture 2" descr="http://rafflezia.ru/_sh/00/62m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1999" y="2000240"/>
              <a:ext cx="2214578" cy="2357454"/>
            </a:xfrm>
            <a:prstGeom prst="rect">
              <a:avLst/>
            </a:prstGeom>
            <a:noFill/>
          </p:spPr>
        </p:pic>
      </p:grpSp>
      <p:sp>
        <p:nvSpPr>
          <p:cNvPr id="15" name="Прямоугольник 14"/>
          <p:cNvSpPr/>
          <p:nvPr/>
        </p:nvSpPr>
        <p:spPr>
          <a:xfrm>
            <a:off x="0" y="5929330"/>
            <a:ext cx="91440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А это, что за деревья диковинные? Вот интересно, что ты знаешь о них?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О капустном, бутылочном, земляничном, уксусном.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Железное, томатное, красное, черное, хлопковое.</a:t>
            </a:r>
            <a:endParaRPr lang="ru-RU" dirty="0">
              <a:solidFill>
                <a:srgbClr val="FFFF00"/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14282" y="1357298"/>
            <a:ext cx="8667052" cy="4000528"/>
            <a:chOff x="214282" y="1357298"/>
            <a:chExt cx="8667052" cy="5286412"/>
          </a:xfrm>
        </p:grpSpPr>
        <p:pic>
          <p:nvPicPr>
            <p:cNvPr id="1030" name="Picture 6" descr="http://t1.gstatic.com/images?q=tbn:ANd9GcTRzdlapTr86OONgYSzdCSU-BmJ9Tc0QeU_QVsb47NCv4ShQS6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357298"/>
              <a:ext cx="5572165" cy="5214974"/>
            </a:xfrm>
            <a:prstGeom prst="rect">
              <a:avLst/>
            </a:prstGeom>
            <a:noFill/>
          </p:spPr>
        </p:pic>
        <p:pic>
          <p:nvPicPr>
            <p:cNvPr id="1028" name="Picture 4" descr="http://t0.gstatic.com/images?q=tbn:ANd9GcQ74fR_bBC99huA85skE8s16ayYSFHWT9uBP1ZYo2C4ELLRSjXC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992" y="1500174"/>
              <a:ext cx="1425719" cy="1000132"/>
            </a:xfrm>
            <a:prstGeom prst="rect">
              <a:avLst/>
            </a:prstGeom>
            <a:noFill/>
          </p:spPr>
        </p:pic>
        <p:pic>
          <p:nvPicPr>
            <p:cNvPr id="1032" name="Picture 8" descr="http://t2.gstatic.com/images?q=tbn:ANd9GcS3QZAZkRFsyAq74NB0osIUm-5Vcjf4REjFzIRMujsjLYSMY6t4t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85984" y="5000636"/>
              <a:ext cx="1524011" cy="1143008"/>
            </a:xfrm>
            <a:prstGeom prst="rect">
              <a:avLst/>
            </a:prstGeom>
            <a:noFill/>
          </p:spPr>
        </p:pic>
        <p:pic>
          <p:nvPicPr>
            <p:cNvPr id="1034" name="Picture 10" descr="http://us.123rf.com/400wm/400/400/primus1/primus11111/primus1111100066/11179301-sn--n------n--------n-----------n---------noe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15074" y="1357298"/>
              <a:ext cx="2666260" cy="3143272"/>
            </a:xfrm>
            <a:prstGeom prst="rect">
              <a:avLst/>
            </a:prstGeom>
            <a:noFill/>
          </p:spPr>
        </p:pic>
        <p:pic>
          <p:nvPicPr>
            <p:cNvPr id="1036" name="Picture 12" descr="http://t1.gstatic.com/images?q=tbn:ANd9GcT3nbqrPWZN6Zc5NIfsy1YK2FhsmEG9sxBaNQ3shrKxf8dPGXx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2" y="2428868"/>
              <a:ext cx="3048003" cy="2314580"/>
            </a:xfrm>
            <a:prstGeom prst="rect">
              <a:avLst/>
            </a:prstGeom>
            <a:noFill/>
          </p:spPr>
        </p:pic>
        <p:pic>
          <p:nvPicPr>
            <p:cNvPr id="1038" name="Picture 14" descr="http://t1.gstatic.com/images?q=tbn:ANd9GcTa00h9uGw2JIc_f_8GGEOAX2LFDQZ7ysdS0NjjlISig1Dw6i1Dt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286380" y="4357694"/>
              <a:ext cx="3538545" cy="2286016"/>
            </a:xfrm>
            <a:prstGeom prst="rect">
              <a:avLst/>
            </a:prstGeom>
            <a:noFill/>
          </p:spPr>
        </p:pic>
        <p:pic>
          <p:nvPicPr>
            <p:cNvPr id="1026" name="Picture 2" descr="http://svprim.ru/very/pics/parrotia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4282" y="3286124"/>
              <a:ext cx="2214578" cy="3214710"/>
            </a:xfrm>
            <a:prstGeom prst="rect">
              <a:avLst/>
            </a:prstGeom>
            <a:noFill/>
          </p:spPr>
        </p:pic>
      </p:grpSp>
      <p:sp>
        <p:nvSpPr>
          <p:cNvPr id="11" name="Прямоугольник 10"/>
          <p:cNvSpPr/>
          <p:nvPr/>
        </p:nvSpPr>
        <p:spPr>
          <a:xfrm>
            <a:off x="214282" y="5429264"/>
            <a:ext cx="8643998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Как много  удивительных деревьев - это хлопковое, железное , томатное, красное и черное.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Если </a:t>
            </a:r>
            <a:r>
              <a:rPr lang="ru-RU" dirty="0" smtClean="0">
                <a:solidFill>
                  <a:schemeClr val="bg1"/>
                </a:solidFill>
              </a:rPr>
              <a:t>не знаешь ничего о этих растениях, тогда отправляйся в страну биологию?  Счастливого тебе пути!!!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Городская">
      <a:dk1>
        <a:sysClr val="windowText" lastClr="000000"/>
      </a:dk1>
      <a:lt1>
        <a:sysClr val="window" lastClr="FFFE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432</Words>
  <Application>Microsoft Office PowerPoint</Application>
  <PresentationFormat>Экран (4:3)</PresentationFormat>
  <Paragraphs>52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Необычные деревья</vt:lpstr>
      <vt:lpstr>Лапортея</vt:lpstr>
      <vt:lpstr>Хлебное дерево</vt:lpstr>
      <vt:lpstr>Дынное дерево</vt:lpstr>
      <vt:lpstr>Молочное дерево</vt:lpstr>
      <vt:lpstr>Колбасное дерево</vt:lpstr>
      <vt:lpstr>Конфетное дерево</vt:lpstr>
      <vt:lpstr>Капустное, бутылочное , земляничное, уксусное. </vt:lpstr>
      <vt:lpstr>Железное, томатное, красное, черное, хлопковое.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Lord</dc:creator>
  <cp:lastModifiedBy>User</cp:lastModifiedBy>
  <cp:revision>48</cp:revision>
  <dcterms:created xsi:type="dcterms:W3CDTF">2012-12-05T13:51:59Z</dcterms:created>
  <dcterms:modified xsi:type="dcterms:W3CDTF">2013-01-29T17:58:43Z</dcterms:modified>
</cp:coreProperties>
</file>