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3" r:id="rId3"/>
    <p:sldId id="262" r:id="rId4"/>
    <p:sldId id="256" r:id="rId5"/>
    <p:sldId id="259" r:id="rId6"/>
    <p:sldId id="261" r:id="rId7"/>
    <p:sldId id="260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32" autoAdjust="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601-0200-478E-8B51-78FB8F57FC42}" type="datetimeFigureOut">
              <a:rPr lang="ru-RU" smtClean="0"/>
              <a:pPr/>
              <a:t>24.04.2012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21393B-CC18-4A60-8443-D08C24446A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601-0200-478E-8B51-78FB8F57FC42}" type="datetimeFigureOut">
              <a:rPr lang="ru-RU" smtClean="0"/>
              <a:pPr/>
              <a:t>24.04.2012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393B-CC18-4A60-8443-D08C24446A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601-0200-478E-8B51-78FB8F57FC42}" type="datetimeFigureOut">
              <a:rPr lang="ru-RU" smtClean="0"/>
              <a:pPr/>
              <a:t>24.04.2012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393B-CC18-4A60-8443-D08C24446A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7EF601-0200-478E-8B51-78FB8F57FC42}" type="datetimeFigureOut">
              <a:rPr lang="ru-RU" smtClean="0"/>
              <a:pPr/>
              <a:t>24.04.2012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F21393B-CC18-4A60-8443-D08C24446A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601-0200-478E-8B51-78FB8F57FC42}" type="datetimeFigureOut">
              <a:rPr lang="ru-RU" smtClean="0"/>
              <a:pPr/>
              <a:t>24.04.2012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393B-CC18-4A60-8443-D08C24446A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601-0200-478E-8B51-78FB8F57FC42}" type="datetimeFigureOut">
              <a:rPr lang="ru-RU" smtClean="0"/>
              <a:pPr/>
              <a:t>24.04.2012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393B-CC18-4A60-8443-D08C24446A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393B-CC18-4A60-8443-D08C24446A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601-0200-478E-8B51-78FB8F57FC42}" type="datetimeFigureOut">
              <a:rPr lang="ru-RU" smtClean="0"/>
              <a:pPr/>
              <a:t>24.04.2012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601-0200-478E-8B51-78FB8F57FC42}" type="datetimeFigureOut">
              <a:rPr lang="ru-RU" smtClean="0"/>
              <a:pPr/>
              <a:t>24.04.2012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393B-CC18-4A60-8443-D08C24446A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601-0200-478E-8B51-78FB8F57FC42}" type="datetimeFigureOut">
              <a:rPr lang="ru-RU" smtClean="0"/>
              <a:pPr/>
              <a:t>24.04.2012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393B-CC18-4A60-8443-D08C24446A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7EF601-0200-478E-8B51-78FB8F57FC42}" type="datetimeFigureOut">
              <a:rPr lang="ru-RU" smtClean="0"/>
              <a:pPr/>
              <a:t>24.04.2012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21393B-CC18-4A60-8443-D08C24446A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601-0200-478E-8B51-78FB8F57FC42}" type="datetimeFigureOut">
              <a:rPr lang="ru-RU" smtClean="0"/>
              <a:pPr/>
              <a:t>24.04.2012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21393B-CC18-4A60-8443-D08C24446A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7EF601-0200-478E-8B51-78FB8F57FC42}" type="datetimeFigureOut">
              <a:rPr lang="ru-RU" smtClean="0"/>
              <a:pPr/>
              <a:t>24.04.2012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F21393B-CC18-4A60-8443-D08C24446A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0bad0b8d0bbd0b8d0bcd0b0d0bdd0b4d0b6d0b0d180d0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Гора Килиманджаро-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самая высокая вершина Африки и самый большой вулкан мира.</a:t>
            </a:r>
            <a:endParaRPr lang="ru-RU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7643834" y="1928802"/>
            <a:ext cx="428628" cy="3357586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868144" y="2996952"/>
            <a:ext cx="1928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Высота</a:t>
            </a:r>
          </a:p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5895 метров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2500298" y="6072206"/>
            <a:ext cx="3929090" cy="428628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5214950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Длина 80 км и ширина 40 км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низ 4"/>
          <p:cNvSpPr/>
          <p:nvPr/>
        </p:nvSpPr>
        <p:spPr>
          <a:xfrm rot="2213407">
            <a:off x="5936527" y="1515391"/>
            <a:ext cx="601979" cy="1652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4572000" y="2857496"/>
            <a:ext cx="714380" cy="642942"/>
          </a:xfrm>
          <a:prstGeom prst="star5">
            <a:avLst>
              <a:gd name="adj" fmla="val 15590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214809" cy="337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04211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Гора Килиманджаро находится  в зоне Великих Африканских разломов, где, во время вулканических извержений образовался этот горный массив.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5500694" y="3000372"/>
            <a:ext cx="428628" cy="2857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limanjaro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500042"/>
            <a:ext cx="37978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                           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4357694"/>
            <a:ext cx="37978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                           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5214950"/>
            <a:ext cx="37978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                           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4286256"/>
            <a:ext cx="37978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                           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52442"/>
            <a:ext cx="37978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                           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714884"/>
            <a:ext cx="9144000" cy="18158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Килиманджаро представляет </a:t>
            </a:r>
            <a:r>
              <a:rPr lang="ru-RU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собой вулканический массив, состоящий из 3 трех слившихся вулканов Кибо, Мавензи, Шира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улканы  считаются </a:t>
            </a:r>
            <a:r>
              <a:rPr lang="ru-RU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потухшими</a:t>
            </a: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37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9291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04211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Гора Килиманджаро - является самой высокой африканской горой и самой высокой вершиной в мире,  по которой можно погулять. Диаметр основания составляет целых 60 километров</a:t>
            </a:r>
            <a:r>
              <a:rPr lang="ru-RU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 </a:t>
            </a:r>
            <a:endParaRPr lang="ru-RU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Большое количество осадков приводит к тому ,что растительность на самой Килиманджаро и особенно на нижних частях её склонов, значительно отличается от полупустынного скрэба, окружающего гору. На нижних склонах горы выращивают кофе и кукурузу, а приблизительно до высоты 3000 м растёт влажный тропический лес, примерно на высоте 4400 м  луга сменяются высокогорными лишайниками и мхами. 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70725"/>
            <a:ext cx="4572000" cy="25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" name="Picture 1" descr="C:\Documents and Settings\Ванек\Мои документы\Файлы Mail.Ru Агента\lovely9898@mail.ru\nastia_inoz@mail.ru\кофейнае плантац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9240"/>
            <a:ext cx="4572000" cy="1268760"/>
          </a:xfrm>
          <a:prstGeom prst="rect">
            <a:avLst/>
          </a:prstGeom>
          <a:noFill/>
        </p:spPr>
      </p:pic>
      <p:pic>
        <p:nvPicPr>
          <p:cNvPr id="3076" name="Picture 4" descr="C:\Documents and Settings\Ванек\Мои документы\Файлы Mail.Ru Агента\lovely9898@mail.ru\nastia_inoz@mail.ru\луг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780928"/>
            <a:ext cx="4572000" cy="1440160"/>
          </a:xfrm>
          <a:prstGeom prst="rect">
            <a:avLst/>
          </a:prstGeom>
          <a:noFill/>
        </p:spPr>
      </p:pic>
      <p:pic>
        <p:nvPicPr>
          <p:cNvPr id="3077" name="Picture 5" descr="C:\Documents and Settings\Ванек\Мои документы\Файлы Mail.Ru Агента\lovely9898@mail.ru\nastia_inoz@mail.ru\мхи и лишайни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6"/>
            <a:ext cx="4572000" cy="1340768"/>
          </a:xfrm>
          <a:prstGeom prst="rect">
            <a:avLst/>
          </a:prstGeom>
          <a:noFill/>
        </p:spPr>
      </p:pic>
      <p:pic>
        <p:nvPicPr>
          <p:cNvPr id="3078" name="Picture 6" descr="C:\Documents and Settings\Ванек\Мои документы\Файлы Mail.Ru Агента\lovely9898@mail.ru\nastia_inoz@mail.ru\тропический лес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221088"/>
            <a:ext cx="4572000" cy="1368152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572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6" y="0"/>
            <a:ext cx="485778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 </a:t>
            </a: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 самой вершине горы Килиманджаро лежат вечные льды, что удивительно, поскольку она находится всего на три градуса южнее экватора. Ледники Килиманджаро в настоящее время меньше, чем были в прошлом веке, и можно сказать, что если подобные темпы потепления сохранятся, Килиманджаро лишится своей ледяной шапки в 2200 году. 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g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06909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42" y="400050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+ 25</a:t>
            </a:r>
            <a:r>
              <a:rPr lang="ru-RU" sz="2800" baseline="30000" dirty="0" smtClean="0"/>
              <a:t>0 </a:t>
            </a:r>
            <a:r>
              <a:rPr lang="ru-RU" sz="2800" dirty="0" smtClean="0"/>
              <a:t>С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92867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 - 5</a:t>
            </a:r>
            <a:r>
              <a:rPr lang="ru-RU" sz="2800" baseline="30000" dirty="0" smtClean="0">
                <a:solidFill>
                  <a:srgbClr val="FF0000"/>
                </a:solidFill>
              </a:rPr>
              <a:t>0</a:t>
            </a:r>
            <a:r>
              <a:rPr lang="ru-RU" sz="2800" dirty="0" smtClean="0">
                <a:solidFill>
                  <a:srgbClr val="FF0000"/>
                </a:solidFill>
              </a:rPr>
              <a:t>С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2000" y="0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 smtClean="0">
              <a:latin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5010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6" name="Рисунок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0" y="3861049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Восхождение на Килиманджаро – это не просто путешествие на самую высокую точку континента, это шанс покорить еще одну высоту и стать более уверенным в собственных 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силах. Красота, которая открывается с каждым шагом по направлению к небесно-голубому небу, захватывает дух. 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Вершина Килиманджаро - это точка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Ухуру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которая находиться на одной из трех вершин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Кибо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Сегодня ежегодное количество туристов достигает порядка 25 000 тыс. и с каждым годом численность желающих увеличивается. Существует несколько категорий маршрутов восхождения как на саму вершину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Кибо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(5895 м), так и на вторую по высоте вершину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Мавензи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(5179 м). Между 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собой обе вершины разделены полупустынной седловиной длиной в 5 км.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280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1_Бумажная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Larisa</dc:creator>
  <cp:lastModifiedBy>алексей</cp:lastModifiedBy>
  <cp:revision>40</cp:revision>
  <dcterms:created xsi:type="dcterms:W3CDTF">2010-10-13T10:12:23Z</dcterms:created>
  <dcterms:modified xsi:type="dcterms:W3CDTF">2012-04-24T07:25:43Z</dcterms:modified>
</cp:coreProperties>
</file>