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9" r:id="rId2"/>
    <p:sldId id="320" r:id="rId3"/>
    <p:sldId id="289" r:id="rId4"/>
    <p:sldId id="294" r:id="rId5"/>
    <p:sldId id="311" r:id="rId6"/>
    <p:sldId id="304" r:id="rId7"/>
    <p:sldId id="293" r:id="rId8"/>
    <p:sldId id="296" r:id="rId9"/>
    <p:sldId id="301" r:id="rId10"/>
    <p:sldId id="309" r:id="rId11"/>
    <p:sldId id="277" r:id="rId12"/>
    <p:sldId id="278" r:id="rId13"/>
    <p:sldId id="299" r:id="rId14"/>
    <p:sldId id="256" r:id="rId15"/>
    <p:sldId id="264" r:id="rId16"/>
    <p:sldId id="285" r:id="rId17"/>
    <p:sldId id="314" r:id="rId18"/>
    <p:sldId id="312" r:id="rId19"/>
    <p:sldId id="282" r:id="rId20"/>
    <p:sldId id="322"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rebuchet MS" pitchFamily="34" charset="0"/>
        <a:ea typeface="+mn-ea"/>
        <a:cs typeface="Arial" charset="0"/>
      </a:defRPr>
    </a:lvl1pPr>
    <a:lvl2pPr marL="457200" algn="l" rtl="0" fontAlgn="base">
      <a:spcBef>
        <a:spcPct val="0"/>
      </a:spcBef>
      <a:spcAft>
        <a:spcPct val="0"/>
      </a:spcAft>
      <a:defRPr kern="1200">
        <a:solidFill>
          <a:schemeClr val="tx1"/>
        </a:solidFill>
        <a:latin typeface="Trebuchet MS" pitchFamily="34" charset="0"/>
        <a:ea typeface="+mn-ea"/>
        <a:cs typeface="Arial" charset="0"/>
      </a:defRPr>
    </a:lvl2pPr>
    <a:lvl3pPr marL="914400" algn="l" rtl="0" fontAlgn="base">
      <a:spcBef>
        <a:spcPct val="0"/>
      </a:spcBef>
      <a:spcAft>
        <a:spcPct val="0"/>
      </a:spcAft>
      <a:defRPr kern="1200">
        <a:solidFill>
          <a:schemeClr val="tx1"/>
        </a:solidFill>
        <a:latin typeface="Trebuchet MS" pitchFamily="34" charset="0"/>
        <a:ea typeface="+mn-ea"/>
        <a:cs typeface="Arial" charset="0"/>
      </a:defRPr>
    </a:lvl3pPr>
    <a:lvl4pPr marL="1371600" algn="l" rtl="0" fontAlgn="base">
      <a:spcBef>
        <a:spcPct val="0"/>
      </a:spcBef>
      <a:spcAft>
        <a:spcPct val="0"/>
      </a:spcAft>
      <a:defRPr kern="1200">
        <a:solidFill>
          <a:schemeClr val="tx1"/>
        </a:solidFill>
        <a:latin typeface="Trebuchet MS" pitchFamily="34" charset="0"/>
        <a:ea typeface="+mn-ea"/>
        <a:cs typeface="Arial" charset="0"/>
      </a:defRPr>
    </a:lvl4pPr>
    <a:lvl5pPr marL="1828800" algn="l" rtl="0" fontAlgn="base">
      <a:spcBef>
        <a:spcPct val="0"/>
      </a:spcBef>
      <a:spcAft>
        <a:spcPct val="0"/>
      </a:spcAft>
      <a:defRPr kern="1200">
        <a:solidFill>
          <a:schemeClr val="tx1"/>
        </a:solidFill>
        <a:latin typeface="Trebuchet MS" pitchFamily="34" charset="0"/>
        <a:ea typeface="+mn-ea"/>
        <a:cs typeface="Arial" charset="0"/>
      </a:defRPr>
    </a:lvl5pPr>
    <a:lvl6pPr marL="2286000" algn="l" defTabSz="914400" rtl="0" eaLnBrk="1" latinLnBrk="0" hangingPunct="1">
      <a:defRPr kern="1200">
        <a:solidFill>
          <a:schemeClr val="tx1"/>
        </a:solidFill>
        <a:latin typeface="Trebuchet MS" pitchFamily="34" charset="0"/>
        <a:ea typeface="+mn-ea"/>
        <a:cs typeface="Arial" charset="0"/>
      </a:defRPr>
    </a:lvl6pPr>
    <a:lvl7pPr marL="2743200" algn="l" defTabSz="914400" rtl="0" eaLnBrk="1" latinLnBrk="0" hangingPunct="1">
      <a:defRPr kern="1200">
        <a:solidFill>
          <a:schemeClr val="tx1"/>
        </a:solidFill>
        <a:latin typeface="Trebuchet MS" pitchFamily="34" charset="0"/>
        <a:ea typeface="+mn-ea"/>
        <a:cs typeface="Arial" charset="0"/>
      </a:defRPr>
    </a:lvl7pPr>
    <a:lvl8pPr marL="3200400" algn="l" defTabSz="914400" rtl="0" eaLnBrk="1" latinLnBrk="0" hangingPunct="1">
      <a:defRPr kern="1200">
        <a:solidFill>
          <a:schemeClr val="tx1"/>
        </a:solidFill>
        <a:latin typeface="Trebuchet MS" pitchFamily="34" charset="0"/>
        <a:ea typeface="+mn-ea"/>
        <a:cs typeface="Arial" charset="0"/>
      </a:defRPr>
    </a:lvl8pPr>
    <a:lvl9pPr marL="3657600" algn="l" defTabSz="914400" rtl="0" eaLnBrk="1" latinLnBrk="0" hangingPunct="1">
      <a:defRPr kern="1200">
        <a:solidFill>
          <a:schemeClr val="tx1"/>
        </a:solidFill>
        <a:latin typeface="Trebuchet MS"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84" y="-27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Rectangle 10"/>
          <p:cNvGrpSpPr>
            <a:grpSpLocks/>
          </p:cNvGrpSpPr>
          <p:nvPr/>
        </p:nvGrpSpPr>
        <p:grpSpPr bwMode="auto">
          <a:xfrm>
            <a:off x="-6350" y="3859213"/>
            <a:ext cx="9156700" cy="3005137"/>
            <a:chOff x="-4" y="2431"/>
            <a:chExt cx="5768" cy="1893"/>
          </a:xfrm>
        </p:grpSpPr>
        <p:pic>
          <p:nvPicPr>
            <p:cNvPr id="5" name="Rectangle 10"/>
            <p:cNvPicPr>
              <a:picLocks noChangeArrowheads="1"/>
            </p:cNvPicPr>
            <p:nvPr/>
          </p:nvPicPr>
          <p:blipFill>
            <a:blip r:embed="rId2"/>
            <a:srcRect/>
            <a:stretch>
              <a:fillRect/>
            </a:stretch>
          </p:blipFill>
          <p:spPr bwMode="auto">
            <a:xfrm>
              <a:off x="-4" y="2431"/>
              <a:ext cx="5768" cy="1893"/>
            </a:xfrm>
            <a:prstGeom prst="rect">
              <a:avLst/>
            </a:prstGeom>
            <a:noFill/>
          </p:spPr>
        </p:pic>
        <p:sp>
          <p:nvSpPr>
            <p:cNvPr id="6" name="Text Box 3"/>
            <p:cNvSpPr txBox="1">
              <a:spLocks noChangeArrowheads="1"/>
            </p:cNvSpPr>
            <p:nvPr/>
          </p:nvSpPr>
          <p:spPr bwMode="auto">
            <a:xfrm>
              <a:off x="0" y="2436"/>
              <a:ext cx="5760" cy="1884"/>
            </a:xfrm>
            <a:prstGeom prst="rect">
              <a:avLst/>
            </a:prstGeom>
            <a:noFill/>
            <a:ln w="9525">
              <a:noFill/>
              <a:miter lim="800000"/>
              <a:headEnd/>
              <a:tailEnd/>
            </a:ln>
          </p:spPr>
          <p:txBody>
            <a:bodyPr anchor="ctr"/>
            <a:lstStyle/>
            <a:p>
              <a:pPr algn="ctr"/>
              <a:endParaRPr lang="en-US">
                <a:solidFill>
                  <a:srgbClr val="FFFFFF"/>
                </a:solidFill>
              </a:endParaRPr>
            </a:p>
          </p:txBody>
        </p:sp>
      </p:grpSp>
      <p:grpSp>
        <p:nvGrpSpPr>
          <p:cNvPr id="7" name="Rectangle 11"/>
          <p:cNvGrpSpPr>
            <a:grpSpLocks/>
          </p:cNvGrpSpPr>
          <p:nvPr/>
        </p:nvGrpSpPr>
        <p:grpSpPr bwMode="auto">
          <a:xfrm>
            <a:off x="-6350" y="-6350"/>
            <a:ext cx="9156700" cy="3876675"/>
            <a:chOff x="-4" y="-4"/>
            <a:chExt cx="5768" cy="2442"/>
          </a:xfrm>
        </p:grpSpPr>
        <p:pic>
          <p:nvPicPr>
            <p:cNvPr id="8" name="Rectangle 11"/>
            <p:cNvPicPr>
              <a:picLocks noChangeArrowheads="1"/>
            </p:cNvPicPr>
            <p:nvPr/>
          </p:nvPicPr>
          <p:blipFill>
            <a:blip r:embed="rId3"/>
            <a:srcRect/>
            <a:stretch>
              <a:fillRect/>
            </a:stretch>
          </p:blipFill>
          <p:spPr bwMode="auto">
            <a:xfrm>
              <a:off x="-4" y="-4"/>
              <a:ext cx="5768" cy="2442"/>
            </a:xfrm>
            <a:prstGeom prst="rect">
              <a:avLst/>
            </a:prstGeom>
            <a:noFill/>
          </p:spPr>
        </p:pic>
        <p:sp>
          <p:nvSpPr>
            <p:cNvPr id="9" name="Text Box 6"/>
            <p:cNvSpPr txBox="1">
              <a:spLocks noChangeArrowheads="1"/>
            </p:cNvSpPr>
            <p:nvPr/>
          </p:nvSpPr>
          <p:spPr bwMode="auto">
            <a:xfrm>
              <a:off x="0" y="0"/>
              <a:ext cx="5760" cy="2436"/>
            </a:xfrm>
            <a:prstGeom prst="rect">
              <a:avLst/>
            </a:prstGeom>
            <a:noFill/>
            <a:ln w="9525">
              <a:noFill/>
              <a:miter lim="800000"/>
              <a:headEnd/>
              <a:tailEnd/>
            </a:ln>
          </p:spPr>
          <p:txBody>
            <a:bodyPr anchor="ctr"/>
            <a:lstStyle/>
            <a:p>
              <a:pPr algn="ctr"/>
              <a:endParaRPr lang="en-US">
                <a:solidFill>
                  <a:srgbClr val="FFFFFF"/>
                </a:solidFill>
              </a:endParaRPr>
            </a:p>
          </p:txBody>
        </p:sp>
      </p:grpSp>
      <p:sp>
        <p:nvSpPr>
          <p:cNvPr id="10"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12" name="Date Placeholder 3"/>
          <p:cNvSpPr>
            <a:spLocks noGrp="1"/>
          </p:cNvSpPr>
          <p:nvPr>
            <p:ph type="dt" sz="half" idx="10"/>
          </p:nvPr>
        </p:nvSpPr>
        <p:spPr/>
        <p:txBody>
          <a:bodyPr/>
          <a:lstStyle>
            <a:lvl1pPr>
              <a:defRPr/>
            </a:lvl1pPr>
          </a:lstStyle>
          <a:p>
            <a:pPr>
              <a:defRPr/>
            </a:pPr>
            <a:fld id="{47F3E6F9-78A8-4A22-92CD-8D3556323D89}" type="datetimeFigureOut">
              <a:rPr lang="ru-RU"/>
              <a:pPr>
                <a:defRPr/>
              </a:pPr>
              <a:t>01.04.2013</a:t>
            </a:fld>
            <a:endParaRPr lang="ru-RU"/>
          </a:p>
        </p:txBody>
      </p:sp>
      <p:sp>
        <p:nvSpPr>
          <p:cNvPr id="13" name="Footer Placeholder 4"/>
          <p:cNvSpPr>
            <a:spLocks noGrp="1"/>
          </p:cNvSpPr>
          <p:nvPr>
            <p:ph type="ftr" sz="quarter" idx="11"/>
          </p:nvPr>
        </p:nvSpPr>
        <p:spPr/>
        <p:txBody>
          <a:bodyPr/>
          <a:lstStyle>
            <a:lvl1pPr>
              <a:defRPr/>
            </a:lvl1pPr>
          </a:lstStyle>
          <a:p>
            <a:pPr>
              <a:defRPr/>
            </a:pPr>
            <a:endParaRPr lang="ru-RU"/>
          </a:p>
        </p:txBody>
      </p:sp>
      <p:sp>
        <p:nvSpPr>
          <p:cNvPr id="14" name="Slide Number Placeholder 5"/>
          <p:cNvSpPr>
            <a:spLocks noGrp="1"/>
          </p:cNvSpPr>
          <p:nvPr>
            <p:ph type="sldNum" sz="quarter" idx="12"/>
          </p:nvPr>
        </p:nvSpPr>
        <p:spPr/>
        <p:txBody>
          <a:bodyPr/>
          <a:lstStyle>
            <a:lvl1pPr>
              <a:defRPr/>
            </a:lvl1pPr>
          </a:lstStyle>
          <a:p>
            <a:pPr>
              <a:defRPr/>
            </a:pPr>
            <a:fld id="{1B450496-AEB2-418E-BD04-23E4B7E3CA9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5EABA090-CD5D-4A72-9CB3-621ED9FF475C}" type="datetimeFigureOut">
              <a:rPr lang="ru-RU"/>
              <a:pPr>
                <a:defRPr/>
              </a:pPr>
              <a:t>01.04.2013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15B4066-2E36-4B2D-86CD-774E0CC7F35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28FD980C-440A-4ADF-8E27-944B6713E226}" type="datetimeFigureOut">
              <a:rPr lang="ru-RU"/>
              <a:pPr>
                <a:defRPr/>
              </a:pPr>
              <a:t>01.04.2013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21C44D-E70E-48FF-9932-2F49035E8FF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C9AF0217-95C6-4ECD-A261-F72FBD88E280}" type="datetimeFigureOut">
              <a:rPr lang="ru-RU"/>
              <a:pPr>
                <a:defRPr/>
              </a:pPr>
              <a:t>01.04.2013</a:t>
            </a:fld>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FFEE506D-7152-4FC6-9149-C46065CB0DE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p:txBody>
          <a:bodyPr/>
          <a:lstStyle>
            <a:lvl1pPr>
              <a:defRPr/>
            </a:lvl1pPr>
          </a:lstStyle>
          <a:p>
            <a:pPr>
              <a:defRPr/>
            </a:pPr>
            <a:fld id="{6BA85084-139E-4930-8BC9-1151FCB02211}" type="datetimeFigureOut">
              <a:rPr lang="ru-RU"/>
              <a:pPr>
                <a:defRPr/>
              </a:pPr>
              <a:t>01.04.2013</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90C61ED5-52BB-45E4-A65B-2E549E0D6BA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7EEE0A1C-DEB4-4B61-B042-0495CC74CBC8}" type="datetimeFigureOut">
              <a:rPr lang="ru-RU"/>
              <a:pPr>
                <a:defRPr/>
              </a:pPr>
              <a:t>01.04.2013</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30437374-C676-4C82-AA84-22D11E2A315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1F3300D0-81B6-4AF8-8E68-D16C574F1774}" type="datetimeFigureOut">
              <a:rPr lang="ru-RU"/>
              <a:pPr>
                <a:defRPr/>
              </a:pPr>
              <a:t>01.04.2013</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B25A0C9-391F-4DAD-AF89-79D0B7A520E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6B2A3FF6-32DD-4757-8556-40D6087E5DAC}" type="datetimeFigureOut">
              <a:rPr lang="ru-RU"/>
              <a:pPr>
                <a:defRPr/>
              </a:pPr>
              <a:t>01.04.2013</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812E5B83-9ED0-48B0-871D-448E4529E2A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A1FAA9-6CCA-453B-8BBB-72F4206F52AB}" type="datetimeFigureOut">
              <a:rPr lang="ru-RU"/>
              <a:pPr>
                <a:defRPr/>
              </a:pPr>
              <a:t>01.04.2013</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1BC45343-1CF6-4071-A4E2-233880393F1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9F9929CB-9A8E-48A4-B3FE-CA7CE9EBCF9B}" type="datetimeFigureOut">
              <a:rPr lang="ru-RU"/>
              <a:pPr>
                <a:defRPr/>
              </a:pPr>
              <a:t>01.04.2013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7B24826D-0E8D-4527-A07B-80B4F6B2417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F292D417-3C88-4B81-96A2-7BEE4BF41609}" type="datetimeFigureOut">
              <a:rPr lang="ru-RU"/>
              <a:pPr>
                <a:defRPr/>
              </a:pPr>
              <a:t>01.04.2013</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B5B2E4F9-0423-47CE-B92C-C146241AFEE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a:solidFill>
                  <a:schemeClr val="tx1">
                    <a:lumMod val="50000"/>
                    <a:lumOff val="50000"/>
                  </a:schemeClr>
                </a:solidFill>
                <a:latin typeface="+mn-lt"/>
                <a:cs typeface="+mn-cs"/>
              </a:defRPr>
            </a:lvl1pPr>
          </a:lstStyle>
          <a:p>
            <a:pPr>
              <a:defRPr/>
            </a:pPr>
            <a:fld id="{7108433E-34CF-438A-8675-55844B51A86F}" type="datetimeFigureOut">
              <a:rPr lang="ru-RU"/>
              <a:pPr>
                <a:defRPr/>
              </a:pPr>
              <a:t>01.04.2013</a:t>
            </a:fld>
            <a:endParaRPr lang="ru-RU"/>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a:solidFill>
                  <a:schemeClr val="tx1">
                    <a:lumMod val="50000"/>
                    <a:lumOff val="50000"/>
                  </a:schemeClr>
                </a:solidFill>
                <a:latin typeface="+mn-lt"/>
                <a:cs typeface="+mn-cs"/>
              </a:defRPr>
            </a:lvl1pPr>
          </a:lstStyle>
          <a:p>
            <a:pPr>
              <a:defRPr/>
            </a:pPr>
            <a:fld id="{970CC824-8EC0-4104-9B2C-76D22514F7C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iming>
    <p:tnLst>
      <p:par>
        <p:cTn id="1" dur="indefinite" restart="never" nodeType="tmRoot"/>
      </p:par>
    </p:tnLst>
  </p:timing>
  <p:txStyles>
    <p:titleStyle>
      <a:lvl1pPr marL="319088" indent="-319088" algn="r" rtl="0" fontAlgn="base">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fontAlgn="base">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fontAlgn="base">
        <a:spcBef>
          <a:spcPct val="20000"/>
        </a:spcBef>
        <a:spcAft>
          <a:spcPts val="300"/>
        </a:spcAft>
        <a:buClr>
          <a:srgbClr val="C3260C"/>
        </a:buClr>
        <a:buSzPct val="130000"/>
        <a:buFont typeface="Georgia" pitchFamily="18" charset="0"/>
        <a:buChar char="*"/>
        <a:defRPr sz="2400" kern="1200">
          <a:solidFill>
            <a:srgbClr val="404040"/>
          </a:solidFill>
          <a:latin typeface="+mn-lt"/>
          <a:ea typeface="+mn-ea"/>
          <a:cs typeface="+mn-cs"/>
        </a:defRPr>
      </a:lvl3pPr>
      <a:lvl4pPr marL="1096963" indent="-182563" algn="l" rtl="0" fontAlgn="base">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fontAlgn="base">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20040" indent="-320040" fontAlgn="auto">
              <a:spcAft>
                <a:spcPts val="0"/>
              </a:spcAft>
              <a:buClr>
                <a:schemeClr val="accent6">
                  <a:lumMod val="75000"/>
                </a:schemeClr>
              </a:buClr>
              <a:defRPr/>
            </a:pPr>
            <a:endParaRPr lang="ru-RU"/>
          </a:p>
        </p:txBody>
      </p:sp>
      <p:sp>
        <p:nvSpPr>
          <p:cNvPr id="13314" name="Объект 2"/>
          <p:cNvSpPr>
            <a:spLocks noGrp="1"/>
          </p:cNvSpPr>
          <p:nvPr>
            <p:ph sz="quarter" idx="13"/>
          </p:nvPr>
        </p:nvSpPr>
        <p:spPr>
          <a:xfrm>
            <a:off x="1143000" y="731838"/>
            <a:ext cx="6400800" cy="3475037"/>
          </a:xfrm>
        </p:spPr>
        <p:txBody>
          <a:bodyPr/>
          <a:lstStyle/>
          <a:p>
            <a:endParaRPr lang="ru-RU" smtClean="0"/>
          </a:p>
        </p:txBody>
      </p:sp>
      <p:pic>
        <p:nvPicPr>
          <p:cNvPr id="13315" name="Picture 3"/>
          <p:cNvPicPr>
            <a:picLocks noChangeAspect="1" noChangeArrowheads="1"/>
          </p:cNvPicPr>
          <p:nvPr/>
        </p:nvPicPr>
        <p:blipFill>
          <a:blip r:embed="rId2"/>
          <a:srcRect/>
          <a:stretch>
            <a:fillRect/>
          </a:stretch>
        </p:blipFill>
        <p:spPr bwMode="auto">
          <a:xfrm>
            <a:off x="0" y="115888"/>
            <a:ext cx="8137525" cy="6103937"/>
          </a:xfrm>
          <a:prstGeom prst="rect">
            <a:avLst/>
          </a:prstGeom>
          <a:noFill/>
          <a:ln w="9525">
            <a:noFill/>
            <a:miter lim="800000"/>
            <a:headEnd/>
            <a:tailEnd/>
          </a:ln>
        </p:spPr>
      </p:pic>
      <p:sp>
        <p:nvSpPr>
          <p:cNvPr id="13316" name="Прямоугольник 3"/>
          <p:cNvSpPr>
            <a:spLocks noChangeArrowheads="1"/>
          </p:cNvSpPr>
          <p:nvPr/>
        </p:nvSpPr>
        <p:spPr bwMode="auto">
          <a:xfrm>
            <a:off x="755650" y="476250"/>
            <a:ext cx="7200900" cy="5262563"/>
          </a:xfrm>
          <a:prstGeom prst="rect">
            <a:avLst/>
          </a:prstGeom>
          <a:noFill/>
          <a:ln w="9525">
            <a:noFill/>
            <a:miter lim="800000"/>
            <a:headEnd/>
            <a:tailEnd/>
          </a:ln>
        </p:spPr>
        <p:txBody>
          <a:bodyPr>
            <a:spAutoFit/>
          </a:bodyPr>
          <a:lstStyle/>
          <a:p>
            <a:r>
              <a:rPr lang="en-US" sz="3600"/>
              <a:t>1</a:t>
            </a:r>
            <a:r>
              <a:rPr lang="en-US" sz="4800"/>
              <a:t>.   Health is……………. </a:t>
            </a:r>
          </a:p>
          <a:p>
            <a:r>
              <a:rPr lang="en-US" sz="4800"/>
              <a:t>2.	Wealth is……………. </a:t>
            </a:r>
          </a:p>
          <a:p>
            <a:r>
              <a:rPr lang="en-US" sz="4800"/>
              <a:t>3.	You are what……….. .</a:t>
            </a:r>
          </a:p>
          <a:p>
            <a:r>
              <a:rPr lang="en-US" sz="4800"/>
              <a:t>4.	Early to bed and…….. </a:t>
            </a:r>
          </a:p>
          <a:p>
            <a:r>
              <a:rPr lang="en-US" sz="4800"/>
              <a:t>5.	Eat to live…………… .</a:t>
            </a:r>
          </a:p>
          <a:p>
            <a:r>
              <a:rPr lang="en-US" sz="4800"/>
              <a:t>6.	An apple a day………. .</a:t>
            </a:r>
          </a:p>
          <a:p>
            <a:r>
              <a:rPr lang="en-US" sz="4800"/>
              <a:t>7.	The best wealth………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731838"/>
            <a:ext cx="6958013" cy="5721350"/>
          </a:xfrm>
        </p:spPr>
        <p:txBody>
          <a:bodyPr rtlCol="0">
            <a:normAutofit fontScale="32500" lnSpcReduction="20000"/>
          </a:bodyPr>
          <a:lstStyle/>
          <a:p>
            <a:pPr marL="45720" indent="0" fontAlgn="auto">
              <a:buClr>
                <a:schemeClr val="accent6">
                  <a:lumMod val="75000"/>
                </a:schemeClr>
              </a:buClr>
              <a:buFont typeface="Georgia" pitchFamily="18" charset="0"/>
              <a:buNone/>
              <a:defRPr/>
            </a:pPr>
            <a:r>
              <a:rPr lang="en-US" sz="6200" dirty="0" smtClean="0">
                <a:solidFill>
                  <a:schemeClr val="tx1">
                    <a:lumMod val="75000"/>
                    <a:lumOff val="25000"/>
                  </a:schemeClr>
                </a:solidFill>
              </a:rPr>
              <a:t>1.</a:t>
            </a:r>
            <a:r>
              <a:rPr lang="ru-RU" sz="6200" dirty="0" smtClean="0">
                <a:solidFill>
                  <a:schemeClr val="tx1">
                    <a:lumMod val="75000"/>
                    <a:lumOff val="25000"/>
                  </a:schemeClr>
                </a:solidFill>
              </a:rPr>
              <a:t>   </a:t>
            </a:r>
            <a:r>
              <a:rPr lang="en-US" sz="6200" dirty="0" smtClean="0">
                <a:solidFill>
                  <a:schemeClr val="tx1">
                    <a:lumMod val="75000"/>
                    <a:lumOff val="25000"/>
                  </a:schemeClr>
                </a:solidFill>
              </a:rPr>
              <a:t>     </a:t>
            </a:r>
            <a:r>
              <a:rPr lang="ru-RU" sz="6200" dirty="0" smtClean="0">
                <a:solidFill>
                  <a:schemeClr val="tx1">
                    <a:lumMod val="75000"/>
                    <a:lumOff val="25000"/>
                  </a:schemeClr>
                </a:solidFill>
              </a:rPr>
              <a:t> </a:t>
            </a:r>
            <a:r>
              <a:rPr lang="en-US" sz="6200" dirty="0" smtClean="0">
                <a:solidFill>
                  <a:schemeClr val="tx1"/>
                </a:solidFill>
              </a:rPr>
              <a:t>I exercise 3 times a week.</a:t>
            </a:r>
          </a:p>
          <a:p>
            <a:pPr marL="45720" indent="0" fontAlgn="auto">
              <a:buClr>
                <a:schemeClr val="accent6">
                  <a:lumMod val="75000"/>
                </a:schemeClr>
              </a:buClr>
              <a:buFont typeface="Georgia" pitchFamily="18" charset="0"/>
              <a:buNone/>
              <a:defRPr/>
            </a:pPr>
            <a:r>
              <a:rPr lang="en-US" sz="6200" dirty="0" smtClean="0">
                <a:solidFill>
                  <a:schemeClr val="tx1"/>
                </a:solidFill>
              </a:rPr>
              <a:t>2.	I eat at McDonald's every night.</a:t>
            </a:r>
          </a:p>
          <a:p>
            <a:pPr marL="45720" indent="0" fontAlgn="auto">
              <a:buClr>
                <a:schemeClr val="accent6">
                  <a:lumMod val="75000"/>
                </a:schemeClr>
              </a:buClr>
              <a:buFont typeface="Georgia" pitchFamily="18" charset="0"/>
              <a:buNone/>
              <a:defRPr/>
            </a:pPr>
            <a:r>
              <a:rPr lang="en-US" sz="6200" dirty="0" smtClean="0">
                <a:solidFill>
                  <a:schemeClr val="tx1"/>
                </a:solidFill>
              </a:rPr>
              <a:t>3.	I eat fruit and vegetables every day.</a:t>
            </a:r>
          </a:p>
          <a:p>
            <a:pPr marL="45720" indent="0" fontAlgn="auto">
              <a:buClr>
                <a:schemeClr val="accent6">
                  <a:lumMod val="75000"/>
                </a:schemeClr>
              </a:buClr>
              <a:buFont typeface="Georgia" pitchFamily="18" charset="0"/>
              <a:buNone/>
              <a:defRPr/>
            </a:pPr>
            <a:r>
              <a:rPr lang="en-US" sz="6200" dirty="0" smtClean="0">
                <a:solidFill>
                  <a:schemeClr val="tx1"/>
                </a:solidFill>
              </a:rPr>
              <a:t>4.	I wash my hands before breakfast.</a:t>
            </a:r>
          </a:p>
          <a:p>
            <a:pPr marL="45720" indent="0" fontAlgn="auto">
              <a:buClr>
                <a:schemeClr val="accent6">
                  <a:lumMod val="75000"/>
                </a:schemeClr>
              </a:buClr>
              <a:buFont typeface="Georgia" pitchFamily="18" charset="0"/>
              <a:buNone/>
              <a:defRPr/>
            </a:pPr>
            <a:r>
              <a:rPr lang="en-US" sz="6200" dirty="0" smtClean="0">
                <a:solidFill>
                  <a:schemeClr val="tx1"/>
                </a:solidFill>
              </a:rPr>
              <a:t>5.	I watch TV 7 hours a day.</a:t>
            </a:r>
          </a:p>
          <a:p>
            <a:pPr marL="45720" indent="0" fontAlgn="auto">
              <a:buClr>
                <a:schemeClr val="accent6">
                  <a:lumMod val="75000"/>
                </a:schemeClr>
              </a:buClr>
              <a:buFont typeface="Georgia" pitchFamily="18" charset="0"/>
              <a:buNone/>
              <a:defRPr/>
            </a:pPr>
            <a:r>
              <a:rPr lang="en-US" sz="6200" dirty="0" smtClean="0">
                <a:solidFill>
                  <a:schemeClr val="tx1"/>
                </a:solidFill>
              </a:rPr>
              <a:t>6.	I listen to very loud music.</a:t>
            </a:r>
          </a:p>
          <a:p>
            <a:pPr marL="45720" indent="0" fontAlgn="auto">
              <a:buClr>
                <a:schemeClr val="accent6">
                  <a:lumMod val="75000"/>
                </a:schemeClr>
              </a:buClr>
              <a:buFont typeface="Georgia" pitchFamily="18" charset="0"/>
              <a:buNone/>
              <a:defRPr/>
            </a:pPr>
            <a:r>
              <a:rPr lang="en-US" sz="6200" dirty="0" smtClean="0">
                <a:solidFill>
                  <a:schemeClr val="tx1"/>
                </a:solidFill>
              </a:rPr>
              <a:t>7.	I go on walks regularly.</a:t>
            </a:r>
          </a:p>
          <a:p>
            <a:pPr marL="45720" indent="0" fontAlgn="auto">
              <a:buClr>
                <a:schemeClr val="accent6">
                  <a:lumMod val="75000"/>
                </a:schemeClr>
              </a:buClr>
              <a:buFont typeface="Georgia" pitchFamily="18" charset="0"/>
              <a:buNone/>
              <a:defRPr/>
            </a:pPr>
            <a:r>
              <a:rPr lang="en-US" sz="6200" dirty="0" smtClean="0">
                <a:solidFill>
                  <a:schemeClr val="tx1"/>
                </a:solidFill>
              </a:rPr>
              <a:t>8.	I drink 5 cups of coffee a day.</a:t>
            </a:r>
          </a:p>
          <a:p>
            <a:pPr marL="45720" indent="0" fontAlgn="auto">
              <a:buClr>
                <a:schemeClr val="accent6">
                  <a:lumMod val="75000"/>
                </a:schemeClr>
              </a:buClr>
              <a:buFont typeface="Georgia" pitchFamily="18" charset="0"/>
              <a:buNone/>
              <a:defRPr/>
            </a:pPr>
            <a:r>
              <a:rPr lang="en-US" sz="6200" dirty="0" smtClean="0">
                <a:solidFill>
                  <a:schemeClr val="tx1"/>
                </a:solidFill>
              </a:rPr>
              <a:t>9.	I take vitamins every day.</a:t>
            </a:r>
          </a:p>
          <a:p>
            <a:pPr marL="45720" indent="0" fontAlgn="auto">
              <a:buClr>
                <a:schemeClr val="accent6">
                  <a:lumMod val="75000"/>
                </a:schemeClr>
              </a:buClr>
              <a:buFont typeface="Georgia" pitchFamily="18" charset="0"/>
              <a:buNone/>
              <a:defRPr/>
            </a:pPr>
            <a:r>
              <a:rPr lang="en-US" sz="6200" dirty="0" smtClean="0">
                <a:solidFill>
                  <a:schemeClr val="tx1"/>
                </a:solidFill>
              </a:rPr>
              <a:t>10.	I take a shower in the morning.</a:t>
            </a:r>
          </a:p>
          <a:p>
            <a:pPr marL="45720" indent="0" fontAlgn="auto">
              <a:buClr>
                <a:schemeClr val="accent6">
                  <a:lumMod val="75000"/>
                </a:schemeClr>
              </a:buClr>
              <a:buFont typeface="Georgia" pitchFamily="18" charset="0"/>
              <a:buNone/>
              <a:defRPr/>
            </a:pPr>
            <a:r>
              <a:rPr lang="en-US" sz="6200" dirty="0" smtClean="0">
                <a:solidFill>
                  <a:schemeClr val="tx1"/>
                </a:solidFill>
              </a:rPr>
              <a:t>11.	I sit in the sun without a suntan lotion.</a:t>
            </a:r>
          </a:p>
          <a:p>
            <a:pPr marL="45720" indent="0" fontAlgn="auto">
              <a:buClr>
                <a:schemeClr val="accent6">
                  <a:lumMod val="75000"/>
                </a:schemeClr>
              </a:buClr>
              <a:buFont typeface="Georgia" pitchFamily="18" charset="0"/>
              <a:buNone/>
              <a:defRPr/>
            </a:pPr>
            <a:r>
              <a:rPr lang="en-US" sz="6200" dirty="0" smtClean="0">
                <a:solidFill>
                  <a:schemeClr val="tx1"/>
                </a:solidFill>
              </a:rPr>
              <a:t>12.	I eat food when I watch TV.</a:t>
            </a:r>
          </a:p>
          <a:p>
            <a:pPr marL="45720" indent="0" fontAlgn="auto">
              <a:buClr>
                <a:schemeClr val="accent6">
                  <a:lumMod val="75000"/>
                </a:schemeClr>
              </a:buClr>
              <a:buFont typeface="Georgia" pitchFamily="18" charset="0"/>
              <a:buNone/>
              <a:defRPr/>
            </a:pPr>
            <a:r>
              <a:rPr lang="en-US" sz="6200" dirty="0" smtClean="0">
                <a:solidFill>
                  <a:schemeClr val="tx1"/>
                </a:solidFill>
              </a:rPr>
              <a:t>13.	I drink coke with every meal.</a:t>
            </a:r>
          </a:p>
          <a:p>
            <a:pPr marL="45720" indent="0" fontAlgn="auto">
              <a:buClr>
                <a:schemeClr val="accent6">
                  <a:lumMod val="75000"/>
                </a:schemeClr>
              </a:buClr>
              <a:buFont typeface="Georgia" pitchFamily="18" charset="0"/>
              <a:buNone/>
              <a:defRPr/>
            </a:pPr>
            <a:r>
              <a:rPr lang="en-US" sz="6200" dirty="0" smtClean="0">
                <a:solidFill>
                  <a:schemeClr val="tx1"/>
                </a:solidFill>
              </a:rPr>
              <a:t>14.	I visit a doctor regularly.</a:t>
            </a:r>
          </a:p>
          <a:p>
            <a:pPr marL="45720" indent="0" fontAlgn="auto">
              <a:buClr>
                <a:schemeClr val="accent6">
                  <a:lumMod val="75000"/>
                </a:schemeClr>
              </a:buClr>
              <a:buFont typeface="Georgia" pitchFamily="18" charset="0"/>
              <a:buNone/>
              <a:defRPr/>
            </a:pPr>
            <a:r>
              <a:rPr lang="en-US" sz="6200" dirty="0" smtClean="0">
                <a:solidFill>
                  <a:schemeClr val="tx1"/>
                </a:solidFill>
              </a:rPr>
              <a:t>15.	I eat fish for dinner.</a:t>
            </a:r>
          </a:p>
          <a:p>
            <a:pPr indent="-182880" fontAlgn="auto">
              <a:buClr>
                <a:schemeClr val="accent6">
                  <a:lumMod val="75000"/>
                </a:schemeClr>
              </a:buClr>
              <a:defRPr/>
            </a:pPr>
            <a:endParaRPr lang="ru-RU" dirty="0">
              <a:solidFill>
                <a:schemeClr val="tx1"/>
              </a:solidFill>
            </a:endParaRPr>
          </a:p>
        </p:txBody>
      </p:sp>
      <p:pic>
        <p:nvPicPr>
          <p:cNvPr id="22530" name="Picture 2"/>
          <p:cNvPicPr>
            <a:picLocks noChangeAspect="1" noChangeArrowheads="1"/>
          </p:cNvPicPr>
          <p:nvPr/>
        </p:nvPicPr>
        <p:blipFill>
          <a:blip r:embed="rId2"/>
          <a:srcRect/>
          <a:stretch>
            <a:fillRect/>
          </a:stretch>
        </p:blipFill>
        <p:spPr bwMode="auto">
          <a:xfrm>
            <a:off x="6732588" y="3213100"/>
            <a:ext cx="2279650" cy="3316288"/>
          </a:xfrm>
          <a:prstGeom prst="rect">
            <a:avLst/>
          </a:prstGeom>
          <a:noFill/>
          <a:ln w="9525">
            <a:noFill/>
            <a:miter lim="800000"/>
            <a:headEnd/>
            <a:tailEnd/>
          </a:ln>
        </p:spPr>
      </p:pic>
      <p:pic>
        <p:nvPicPr>
          <p:cNvPr id="22531" name="Picture 3"/>
          <p:cNvPicPr>
            <a:picLocks noChangeAspect="1" noChangeArrowheads="1"/>
          </p:cNvPicPr>
          <p:nvPr/>
        </p:nvPicPr>
        <p:blipFill>
          <a:blip r:embed="rId3"/>
          <a:srcRect/>
          <a:stretch>
            <a:fillRect/>
          </a:stretch>
        </p:blipFill>
        <p:spPr bwMode="auto">
          <a:xfrm>
            <a:off x="7335838" y="1335088"/>
            <a:ext cx="1073150" cy="143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20040" indent="-320040" fontAlgn="auto">
              <a:spcAft>
                <a:spcPts val="0"/>
              </a:spcAft>
              <a:buClr>
                <a:schemeClr val="accent6">
                  <a:lumMod val="75000"/>
                </a:schemeClr>
              </a:buClr>
              <a:defRPr/>
            </a:pPr>
            <a:endParaRPr lang="ru-RU" dirty="0"/>
          </a:p>
        </p:txBody>
      </p:sp>
      <p:pic>
        <p:nvPicPr>
          <p:cNvPr id="23554" name="Picture 2"/>
          <p:cNvPicPr>
            <a:picLocks noGrp="1" noChangeAspect="1" noChangeArrowheads="1"/>
          </p:cNvPicPr>
          <p:nvPr>
            <p:ph sz="quarter" idx="13"/>
          </p:nvPr>
        </p:nvPicPr>
        <p:blipFill>
          <a:blip r:embed="rId2"/>
          <a:srcRect/>
          <a:stretch>
            <a:fillRect/>
          </a:stretch>
        </p:blipFill>
        <p:spPr>
          <a:xfrm>
            <a:off x="0" y="23813"/>
            <a:ext cx="4284663" cy="3033712"/>
          </a:xfrm>
        </p:spPr>
      </p:pic>
      <p:pic>
        <p:nvPicPr>
          <p:cNvPr id="23555" name="Picture 3"/>
          <p:cNvPicPr>
            <a:picLocks noChangeAspect="1" noChangeArrowheads="1"/>
          </p:cNvPicPr>
          <p:nvPr/>
        </p:nvPicPr>
        <p:blipFill>
          <a:blip r:embed="rId3"/>
          <a:srcRect/>
          <a:stretch>
            <a:fillRect/>
          </a:stretch>
        </p:blipFill>
        <p:spPr bwMode="auto">
          <a:xfrm>
            <a:off x="4572000" y="0"/>
            <a:ext cx="4321175" cy="3449638"/>
          </a:xfrm>
          <a:prstGeom prst="rect">
            <a:avLst/>
          </a:prstGeom>
          <a:noFill/>
          <a:ln w="9525">
            <a:noFill/>
            <a:miter lim="800000"/>
            <a:headEnd/>
            <a:tailEnd/>
          </a:ln>
        </p:spPr>
      </p:pic>
      <p:pic>
        <p:nvPicPr>
          <p:cNvPr id="23556" name="Picture 4"/>
          <p:cNvPicPr>
            <a:picLocks noChangeAspect="1" noChangeArrowheads="1"/>
          </p:cNvPicPr>
          <p:nvPr/>
        </p:nvPicPr>
        <p:blipFill>
          <a:blip r:embed="rId4"/>
          <a:srcRect/>
          <a:stretch>
            <a:fillRect/>
          </a:stretch>
        </p:blipFill>
        <p:spPr bwMode="auto">
          <a:xfrm>
            <a:off x="0" y="3644900"/>
            <a:ext cx="2071688" cy="3213100"/>
          </a:xfrm>
          <a:prstGeom prst="rect">
            <a:avLst/>
          </a:prstGeom>
          <a:noFill/>
          <a:ln w="9525">
            <a:noFill/>
            <a:miter lim="800000"/>
            <a:headEnd/>
            <a:tailEnd/>
          </a:ln>
        </p:spPr>
      </p:pic>
      <p:pic>
        <p:nvPicPr>
          <p:cNvPr id="23557" name="Picture 7"/>
          <p:cNvPicPr>
            <a:picLocks noChangeAspect="1" noChangeArrowheads="1"/>
          </p:cNvPicPr>
          <p:nvPr/>
        </p:nvPicPr>
        <p:blipFill>
          <a:blip r:embed="rId5"/>
          <a:srcRect/>
          <a:stretch>
            <a:fillRect/>
          </a:stretch>
        </p:blipFill>
        <p:spPr bwMode="auto">
          <a:xfrm>
            <a:off x="5776913" y="3103563"/>
            <a:ext cx="3443287" cy="3768725"/>
          </a:xfrm>
          <a:prstGeom prst="rect">
            <a:avLst/>
          </a:prstGeom>
          <a:noFill/>
          <a:ln w="9525">
            <a:noFill/>
            <a:miter lim="800000"/>
            <a:headEnd/>
            <a:tailEnd/>
          </a:ln>
        </p:spPr>
      </p:pic>
      <p:pic>
        <p:nvPicPr>
          <p:cNvPr id="23558" name="Picture 3"/>
          <p:cNvPicPr>
            <a:picLocks noChangeAspect="1" noChangeArrowheads="1"/>
          </p:cNvPicPr>
          <p:nvPr/>
        </p:nvPicPr>
        <p:blipFill>
          <a:blip r:embed="rId6"/>
          <a:srcRect/>
          <a:stretch>
            <a:fillRect/>
          </a:stretch>
        </p:blipFill>
        <p:spPr bwMode="auto">
          <a:xfrm>
            <a:off x="2124075" y="3644900"/>
            <a:ext cx="3652838" cy="3097213"/>
          </a:xfrm>
          <a:prstGeom prst="rect">
            <a:avLst/>
          </a:prstGeom>
          <a:noFill/>
          <a:ln w="9525">
            <a:noFill/>
            <a:miter lim="800000"/>
            <a:headEnd/>
            <a:tailEnd/>
          </a:ln>
        </p:spPr>
      </p:pic>
      <p:sp>
        <p:nvSpPr>
          <p:cNvPr id="4" name="Прямоугольник 3"/>
          <p:cNvSpPr/>
          <p:nvPr/>
        </p:nvSpPr>
        <p:spPr>
          <a:xfrm>
            <a:off x="4479925" y="2967038"/>
            <a:ext cx="184150" cy="923925"/>
          </a:xfrm>
          <a:prstGeom prst="rect">
            <a:avLst/>
          </a:prstGeom>
          <a:noFill/>
        </p:spPr>
        <p:txBody>
          <a:bodyPr wrap="none">
            <a:spAutoFit/>
          </a:bodyPr>
          <a:lstStyle/>
          <a:p>
            <a:pPr algn="ctr" fontAlgn="auto">
              <a:spcBef>
                <a:spcPts val="0"/>
              </a:spcBef>
              <a:spcAft>
                <a:spcPts val="0"/>
              </a:spcAft>
              <a:defRPr/>
            </a:pPr>
            <a:endPar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endParaRPr>
          </a:p>
        </p:txBody>
      </p:sp>
      <p:pic>
        <p:nvPicPr>
          <p:cNvPr id="6" name="Прямоугольник 5"/>
          <p:cNvPicPr>
            <a:picLocks noChangeArrowheads="1"/>
          </p:cNvPicPr>
          <p:nvPr/>
        </p:nvPicPr>
        <p:blipFill>
          <a:blip r:embed="rId7"/>
          <a:srcRect/>
          <a:stretch>
            <a:fillRect/>
          </a:stretch>
        </p:blipFill>
        <p:spPr bwMode="auto">
          <a:xfrm>
            <a:off x="841375" y="1938338"/>
            <a:ext cx="6838950" cy="15970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20040" indent="-320040" fontAlgn="auto">
              <a:spcAft>
                <a:spcPts val="0"/>
              </a:spcAft>
              <a:buClr>
                <a:schemeClr val="accent6">
                  <a:lumMod val="75000"/>
                </a:schemeClr>
              </a:buClr>
              <a:defRPr/>
            </a:pPr>
            <a:endParaRPr lang="ru-RU" dirty="0"/>
          </a:p>
        </p:txBody>
      </p:sp>
      <p:pic>
        <p:nvPicPr>
          <p:cNvPr id="18434" name="Picture 2"/>
          <p:cNvPicPr>
            <a:picLocks noGrp="1" noChangeAspect="1" noChangeArrowheads="1"/>
          </p:cNvPicPr>
          <p:nvPr>
            <p:ph sz="quarter" idx="13"/>
          </p:nvPr>
        </p:nvPicPr>
        <p:blipFill>
          <a:blip r:embed="rId2"/>
          <a:srcRect/>
          <a:stretch>
            <a:fillRect/>
          </a:stretch>
        </p:blipFill>
        <p:spPr>
          <a:xfrm>
            <a:off x="-60325" y="-6350"/>
            <a:ext cx="4656138" cy="3816350"/>
          </a:xfrm>
        </p:spPr>
      </p:pic>
      <p:pic>
        <p:nvPicPr>
          <p:cNvPr id="18435" name="Picture 3"/>
          <p:cNvPicPr>
            <a:picLocks noChangeAspect="1" noChangeArrowheads="1"/>
          </p:cNvPicPr>
          <p:nvPr/>
        </p:nvPicPr>
        <p:blipFill>
          <a:blip r:embed="rId3"/>
          <a:srcRect/>
          <a:stretch>
            <a:fillRect/>
          </a:stretch>
        </p:blipFill>
        <p:spPr bwMode="auto">
          <a:xfrm>
            <a:off x="5992813" y="3627438"/>
            <a:ext cx="3279775" cy="3359150"/>
          </a:xfrm>
          <a:prstGeom prst="rect">
            <a:avLst/>
          </a:prstGeom>
          <a:noFill/>
        </p:spPr>
      </p:pic>
      <p:pic>
        <p:nvPicPr>
          <p:cNvPr id="18436" name="Picture 4"/>
          <p:cNvPicPr>
            <a:picLocks noChangeAspect="1" noChangeArrowheads="1"/>
          </p:cNvPicPr>
          <p:nvPr/>
        </p:nvPicPr>
        <p:blipFill>
          <a:blip r:embed="rId4"/>
          <a:srcRect/>
          <a:stretch>
            <a:fillRect/>
          </a:stretch>
        </p:blipFill>
        <p:spPr bwMode="auto">
          <a:xfrm>
            <a:off x="-60325" y="3627438"/>
            <a:ext cx="3211513" cy="3359150"/>
          </a:xfrm>
          <a:prstGeom prst="rect">
            <a:avLst/>
          </a:prstGeom>
          <a:noFill/>
        </p:spPr>
      </p:pic>
      <p:pic>
        <p:nvPicPr>
          <p:cNvPr id="18438" name="Picture 6"/>
          <p:cNvPicPr>
            <a:picLocks noChangeAspect="1" noChangeArrowheads="1"/>
          </p:cNvPicPr>
          <p:nvPr/>
        </p:nvPicPr>
        <p:blipFill>
          <a:blip r:embed="rId5"/>
          <a:srcRect/>
          <a:stretch>
            <a:fillRect/>
          </a:stretch>
        </p:blipFill>
        <p:spPr bwMode="auto">
          <a:xfrm>
            <a:off x="4443413" y="23813"/>
            <a:ext cx="4829175" cy="3932237"/>
          </a:xfrm>
          <a:prstGeom prst="rect">
            <a:avLst/>
          </a:prstGeom>
          <a:noFill/>
        </p:spPr>
      </p:pic>
      <p:pic>
        <p:nvPicPr>
          <p:cNvPr id="18439" name="Picture 7"/>
          <p:cNvPicPr>
            <a:picLocks noChangeAspect="1" noChangeArrowheads="1"/>
          </p:cNvPicPr>
          <p:nvPr/>
        </p:nvPicPr>
        <p:blipFill>
          <a:blip r:embed="rId6"/>
          <a:srcRect/>
          <a:stretch>
            <a:fillRect/>
          </a:stretch>
        </p:blipFill>
        <p:spPr bwMode="auto">
          <a:xfrm>
            <a:off x="2981325" y="3644900"/>
            <a:ext cx="3243263" cy="3341688"/>
          </a:xfrm>
          <a:prstGeom prst="rect">
            <a:avLst/>
          </a:prstGeom>
          <a:noFill/>
        </p:spPr>
      </p:pic>
      <p:pic>
        <p:nvPicPr>
          <p:cNvPr id="3" name="Прямоугольник 2"/>
          <p:cNvPicPr>
            <a:picLocks noChangeArrowheads="1"/>
          </p:cNvPicPr>
          <p:nvPr/>
        </p:nvPicPr>
        <p:blipFill>
          <a:blip r:embed="rId7"/>
          <a:srcRect/>
          <a:stretch>
            <a:fillRect/>
          </a:stretch>
        </p:blipFill>
        <p:spPr bwMode="auto">
          <a:xfrm>
            <a:off x="1493838" y="2700338"/>
            <a:ext cx="6149975" cy="15970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288" y="260350"/>
            <a:ext cx="8497887" cy="6597650"/>
          </a:xfrm>
        </p:spPr>
        <p:txBody>
          <a:bodyPr rtlCol="0">
            <a:normAutofit fontScale="70000" lnSpcReduction="20000"/>
          </a:bodyPr>
          <a:lstStyle/>
          <a:p>
            <a:pPr marL="45720" indent="0" fontAlgn="auto">
              <a:buClr>
                <a:schemeClr val="accent6">
                  <a:lumMod val="75000"/>
                </a:schemeClr>
              </a:buClr>
              <a:buFont typeface="Georgia" pitchFamily="18" charset="0"/>
              <a:buNone/>
              <a:defRPr/>
            </a:pPr>
            <a:r>
              <a:rPr lang="en-US" sz="3200" dirty="0" smtClean="0">
                <a:solidFill>
                  <a:schemeClr val="tx1"/>
                </a:solidFill>
              </a:rPr>
              <a:t>“Seven Deadly Health Sins“</a:t>
            </a:r>
          </a:p>
          <a:p>
            <a:pPr marL="45720" indent="0" fontAlgn="auto">
              <a:buClr>
                <a:schemeClr val="accent6">
                  <a:lumMod val="75000"/>
                </a:schemeClr>
              </a:buClr>
              <a:buFont typeface="Georgia" pitchFamily="18" charset="0"/>
              <a:buNone/>
              <a:defRPr/>
            </a:pPr>
            <a:r>
              <a:rPr lang="en-US" sz="3200" dirty="0" smtClean="0">
                <a:solidFill>
                  <a:schemeClr val="tx1"/>
                </a:solidFill>
              </a:rPr>
              <a:t>When the Bible set down the Seven Deadly Sins they were not meant to be taken literally. Few of us will die of pride (</a:t>
            </a:r>
            <a:r>
              <a:rPr lang="en-US" sz="3200" dirty="0" err="1" smtClean="0">
                <a:solidFill>
                  <a:schemeClr val="tx1"/>
                </a:solidFill>
              </a:rPr>
              <a:t>гордость</a:t>
            </a:r>
            <a:r>
              <a:rPr lang="en-US" sz="3200" dirty="0" smtClean="0">
                <a:solidFill>
                  <a:schemeClr val="tx1"/>
                </a:solidFill>
              </a:rPr>
              <a:t>), envy or anger. There are, however, modern health sins which are in fact far more deadly.</a:t>
            </a:r>
          </a:p>
          <a:p>
            <a:pPr marL="45720" indent="0" fontAlgn="auto">
              <a:buClr>
                <a:schemeClr val="accent6">
                  <a:lumMod val="75000"/>
                </a:schemeClr>
              </a:buClr>
              <a:buFont typeface="Georgia" pitchFamily="18" charset="0"/>
              <a:buNone/>
              <a:defRPr/>
            </a:pPr>
            <a:r>
              <a:rPr lang="en-US" sz="3200" dirty="0" smtClean="0">
                <a:solidFill>
                  <a:schemeClr val="tx1"/>
                </a:solidFill>
              </a:rPr>
              <a:t>Two of them – obesity and physical inactivity are known from ancient times .They are joined by the modern bad habits: smoking and drinking too much alcohol , and the surprising ‘danger’ of sleeping too much or too little, eating between meals and skipping breakfast. In combination, these poor health habits could double the chance of dying or lead to different diseases  for those who survive.</a:t>
            </a:r>
          </a:p>
          <a:p>
            <a:pPr marL="45720" indent="0" fontAlgn="auto">
              <a:buClr>
                <a:schemeClr val="accent6">
                  <a:lumMod val="75000"/>
                </a:schemeClr>
              </a:buClr>
              <a:buFont typeface="Georgia" pitchFamily="18" charset="0"/>
              <a:buNone/>
              <a:defRPr/>
            </a:pPr>
            <a:r>
              <a:rPr lang="en-US" sz="3200" dirty="0" smtClean="0">
                <a:solidFill>
                  <a:schemeClr val="tx1"/>
                </a:solidFill>
              </a:rPr>
              <a:t>Of course sleeping too much or too little, snacking and skipping breakfast are not quite as deadly as smoking, obesity and drinking. But they are indicative of dangerously chaotic lifestyles.</a:t>
            </a:r>
          </a:p>
          <a:p>
            <a:pPr marL="45720" indent="0" fontAlgn="auto">
              <a:buClr>
                <a:schemeClr val="accent6">
                  <a:lumMod val="75000"/>
                </a:schemeClr>
              </a:buClr>
              <a:buFont typeface="Georgia" pitchFamily="18" charset="0"/>
              <a:buNone/>
              <a:defRPr/>
            </a:pPr>
            <a:r>
              <a:rPr lang="en-US" sz="3200" dirty="0" smtClean="0">
                <a:solidFill>
                  <a:schemeClr val="tx1"/>
                </a:solidFill>
              </a:rPr>
              <a:t>Regularity in life promotes your health. Sleeping seven or eight hours , getting up early, eating breakfast, a healthy diet and regular meals is really a good way to live.</a:t>
            </a:r>
          </a:p>
          <a:p>
            <a:pPr indent="-182880" fontAlgn="auto">
              <a:buClr>
                <a:schemeClr val="accent6">
                  <a:lumMod val="75000"/>
                </a:schemeClr>
              </a:buClr>
              <a:defRPr/>
            </a:pPr>
            <a:endParaRPr lang="ru-RU" dirty="0">
              <a:solidFill>
                <a:schemeClr val="tx1"/>
              </a:solidFill>
            </a:endParaRPr>
          </a:p>
        </p:txBody>
      </p:sp>
      <p:pic>
        <p:nvPicPr>
          <p:cNvPr id="25602" name="Picture 5"/>
          <p:cNvPicPr>
            <a:picLocks noChangeAspect="1" noChangeArrowheads="1" noCrop="1"/>
          </p:cNvPicPr>
          <p:nvPr/>
        </p:nvPicPr>
        <p:blipFill>
          <a:blip r:embed="rId2"/>
          <a:srcRect/>
          <a:stretch>
            <a:fillRect/>
          </a:stretch>
        </p:blipFill>
        <p:spPr bwMode="auto">
          <a:xfrm>
            <a:off x="7178675" y="5051425"/>
            <a:ext cx="1965325" cy="180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Подзаголовок 2"/>
          <p:cNvSpPr>
            <a:spLocks noGrp="1"/>
          </p:cNvSpPr>
          <p:nvPr>
            <p:ph type="subTitle" idx="1"/>
          </p:nvPr>
        </p:nvSpPr>
        <p:spPr>
          <a:xfrm>
            <a:off x="1473200" y="5053013"/>
            <a:ext cx="5637213" cy="881062"/>
          </a:xfrm>
        </p:spPr>
        <p:txBody>
          <a:bodyPr/>
          <a:lstStyle/>
          <a:p>
            <a:endParaRPr lang="ru-RU" smtClean="0"/>
          </a:p>
        </p:txBody>
      </p:sp>
      <p:sp>
        <p:nvSpPr>
          <p:cNvPr id="2" name="Заголовок 1"/>
          <p:cNvSpPr>
            <a:spLocks noGrp="1"/>
          </p:cNvSpPr>
          <p:nvPr>
            <p:ph type="ctrTitle"/>
          </p:nvPr>
        </p:nvSpPr>
        <p:spPr>
          <a:xfrm>
            <a:off x="817563" y="3132138"/>
            <a:ext cx="7175500" cy="1793875"/>
          </a:xfrm>
        </p:spPr>
        <p:txBody>
          <a:bodyPr/>
          <a:lstStyle/>
          <a:p>
            <a:pPr fontAlgn="auto">
              <a:spcAft>
                <a:spcPts val="0"/>
              </a:spcAft>
              <a:buClr>
                <a:schemeClr val="accent6">
                  <a:lumMod val="75000"/>
                </a:schemeClr>
              </a:buClr>
              <a:defRPr/>
            </a:pPr>
            <a:endParaRPr lang="ru-RU"/>
          </a:p>
        </p:txBody>
      </p:sp>
      <p:pic>
        <p:nvPicPr>
          <p:cNvPr id="26627" name="Picture 15" descr="flash_plate"/>
          <p:cNvPicPr>
            <a:picLocks noChangeAspect="1" noChangeArrowheads="1"/>
          </p:cNvPicPr>
          <p:nvPr/>
        </p:nvPicPr>
        <p:blipFill>
          <a:blip r:embed="rId2"/>
          <a:srcRect/>
          <a:stretch>
            <a:fillRect/>
          </a:stretch>
        </p:blipFill>
        <p:spPr bwMode="auto">
          <a:xfrm>
            <a:off x="30163" y="0"/>
            <a:ext cx="9158287" cy="793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ъект 2"/>
          <p:cNvSpPr>
            <a:spLocks noGrp="1"/>
          </p:cNvSpPr>
          <p:nvPr>
            <p:ph sz="quarter" idx="13"/>
          </p:nvPr>
        </p:nvSpPr>
        <p:spPr>
          <a:xfrm>
            <a:off x="1187450" y="1773238"/>
            <a:ext cx="6356350" cy="3095625"/>
          </a:xfrm>
        </p:spPr>
        <p:txBody>
          <a:bodyPr/>
          <a:lstStyle/>
          <a:p>
            <a:r>
              <a:rPr lang="en-US" smtClean="0"/>
              <a:t>Too little food makes you thin.</a:t>
            </a:r>
          </a:p>
          <a:p>
            <a:r>
              <a:rPr lang="en-US" smtClean="0"/>
              <a:t>Too much food makes you fat.</a:t>
            </a:r>
          </a:p>
          <a:p>
            <a:r>
              <a:rPr lang="en-US" smtClean="0"/>
              <a:t>The wrong food makes you ill.</a:t>
            </a:r>
          </a:p>
          <a:p>
            <a:r>
              <a:rPr lang="en-US" smtClean="0"/>
              <a:t>The right food makes you well.</a:t>
            </a:r>
          </a:p>
          <a:p>
            <a:r>
              <a:rPr lang="en-US" smtClean="0"/>
              <a:t>Too many sweets are bad for you especially for your teeth.</a:t>
            </a:r>
          </a:p>
          <a:p>
            <a:endParaRPr lang="ru-RU" smtClean="0"/>
          </a:p>
        </p:txBody>
      </p:sp>
      <p:pic>
        <p:nvPicPr>
          <p:cNvPr id="27650" name="Picture 4"/>
          <p:cNvPicPr>
            <a:picLocks noChangeAspect="1" noChangeArrowheads="1"/>
          </p:cNvPicPr>
          <p:nvPr/>
        </p:nvPicPr>
        <p:blipFill>
          <a:blip r:embed="rId2"/>
          <a:srcRect/>
          <a:stretch>
            <a:fillRect/>
          </a:stretch>
        </p:blipFill>
        <p:spPr bwMode="auto">
          <a:xfrm>
            <a:off x="900113" y="692150"/>
            <a:ext cx="6681787" cy="908050"/>
          </a:xfrm>
          <a:prstGeom prst="rect">
            <a:avLst/>
          </a:prstGeom>
          <a:noFill/>
          <a:ln w="9525">
            <a:noFill/>
            <a:miter lim="800000"/>
            <a:headEnd/>
            <a:tailEnd/>
          </a:ln>
        </p:spPr>
      </p:pic>
      <p:pic>
        <p:nvPicPr>
          <p:cNvPr id="27651" name="Picture 5"/>
          <p:cNvPicPr>
            <a:picLocks noChangeAspect="1" noChangeArrowheads="1"/>
          </p:cNvPicPr>
          <p:nvPr/>
        </p:nvPicPr>
        <p:blipFill>
          <a:blip r:embed="rId3"/>
          <a:srcRect/>
          <a:stretch>
            <a:fillRect/>
          </a:stretch>
        </p:blipFill>
        <p:spPr bwMode="auto">
          <a:xfrm>
            <a:off x="4356100" y="4144963"/>
            <a:ext cx="4071938" cy="2713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Grp="1" noChangeAspect="1" noChangeArrowheads="1"/>
          </p:cNvPicPr>
          <p:nvPr>
            <p:ph sz="quarter" idx="13"/>
          </p:nvPr>
        </p:nvPicPr>
        <p:blipFill>
          <a:blip r:embed="rId2"/>
          <a:srcRect/>
          <a:stretch>
            <a:fillRect/>
          </a:stretch>
        </p:blipFill>
        <p:spPr>
          <a:xfrm>
            <a:off x="4572000" y="1125538"/>
            <a:ext cx="3602038" cy="4525962"/>
          </a:xfrm>
        </p:spPr>
      </p:pic>
      <p:pic>
        <p:nvPicPr>
          <p:cNvPr id="28674" name="Picture 4"/>
          <p:cNvPicPr>
            <a:picLocks noChangeAspect="1" noChangeArrowheads="1"/>
          </p:cNvPicPr>
          <p:nvPr/>
        </p:nvPicPr>
        <p:blipFill>
          <a:blip r:embed="rId3"/>
          <a:srcRect/>
          <a:stretch>
            <a:fillRect/>
          </a:stretch>
        </p:blipFill>
        <p:spPr bwMode="auto">
          <a:xfrm>
            <a:off x="250825" y="200025"/>
            <a:ext cx="9461500" cy="648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p:cNvPicPr>
            <a:picLocks noChangeAspect="1" noChangeArrowheads="1"/>
          </p:cNvPicPr>
          <p:nvPr/>
        </p:nvPicPr>
        <p:blipFill>
          <a:blip r:embed="rId2"/>
          <a:srcRect/>
          <a:stretch>
            <a:fillRect/>
          </a:stretch>
        </p:blipFill>
        <p:spPr bwMode="auto">
          <a:xfrm>
            <a:off x="323850" y="836613"/>
            <a:ext cx="9288463" cy="2951162"/>
          </a:xfrm>
          <a:prstGeom prst="rect">
            <a:avLst/>
          </a:prstGeom>
          <a:noFill/>
          <a:ln w="9525">
            <a:noFill/>
            <a:miter lim="800000"/>
            <a:headEnd/>
            <a:tailEnd/>
          </a:ln>
        </p:spPr>
      </p:pic>
      <p:pic>
        <p:nvPicPr>
          <p:cNvPr id="29698" name="Picture 3"/>
          <p:cNvPicPr>
            <a:picLocks noChangeAspect="1" noChangeArrowheads="1"/>
          </p:cNvPicPr>
          <p:nvPr/>
        </p:nvPicPr>
        <p:blipFill>
          <a:blip r:embed="rId3"/>
          <a:srcRect/>
          <a:stretch>
            <a:fillRect/>
          </a:stretch>
        </p:blipFill>
        <p:spPr bwMode="auto">
          <a:xfrm>
            <a:off x="1581150" y="3429000"/>
            <a:ext cx="5980113" cy="261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p:cNvPicPr>
            <a:picLocks noChangeAspect="1" noChangeArrowheads="1"/>
          </p:cNvPicPr>
          <p:nvPr/>
        </p:nvPicPr>
        <p:blipFill>
          <a:blip r:embed="rId2"/>
          <a:srcRect/>
          <a:stretch>
            <a:fillRect/>
          </a:stretch>
        </p:blipFill>
        <p:spPr bwMode="auto">
          <a:xfrm>
            <a:off x="6362700" y="4751388"/>
            <a:ext cx="2566988" cy="1676400"/>
          </a:xfrm>
          <a:prstGeom prst="rect">
            <a:avLst/>
          </a:prstGeom>
          <a:noFill/>
          <a:ln w="9525">
            <a:noFill/>
            <a:miter lim="800000"/>
            <a:headEnd/>
            <a:tailEnd/>
          </a:ln>
        </p:spPr>
      </p:pic>
      <p:pic>
        <p:nvPicPr>
          <p:cNvPr id="30722" name="Picture 7"/>
          <p:cNvPicPr>
            <a:picLocks noChangeAspect="1" noChangeArrowheads="1"/>
          </p:cNvPicPr>
          <p:nvPr/>
        </p:nvPicPr>
        <p:blipFill>
          <a:blip r:embed="rId3"/>
          <a:srcRect/>
          <a:stretch>
            <a:fillRect/>
          </a:stretch>
        </p:blipFill>
        <p:spPr bwMode="auto">
          <a:xfrm>
            <a:off x="2922588" y="2241550"/>
            <a:ext cx="3490912" cy="2549525"/>
          </a:xfrm>
          <a:prstGeom prst="rect">
            <a:avLst/>
          </a:prstGeom>
          <a:noFill/>
          <a:ln w="9525">
            <a:noFill/>
            <a:miter lim="800000"/>
            <a:headEnd/>
            <a:tailEnd/>
          </a:ln>
        </p:spPr>
      </p:pic>
      <p:pic>
        <p:nvPicPr>
          <p:cNvPr id="55300" name="Picture 10"/>
          <p:cNvPicPr>
            <a:picLocks noChangeAspect="1" noChangeArrowheads="1"/>
          </p:cNvPicPr>
          <p:nvPr/>
        </p:nvPicPr>
        <p:blipFill>
          <a:blip r:embed="rId4"/>
          <a:srcRect/>
          <a:stretch>
            <a:fillRect/>
          </a:stretch>
        </p:blipFill>
        <p:spPr bwMode="auto">
          <a:xfrm>
            <a:off x="6723063" y="2400300"/>
            <a:ext cx="2420937" cy="1884363"/>
          </a:xfrm>
          <a:prstGeom prst="rect">
            <a:avLst/>
          </a:prstGeom>
          <a:noFill/>
          <a:ln w="9525">
            <a:noFill/>
            <a:miter lim="800000"/>
            <a:headEnd/>
            <a:tailEnd/>
          </a:ln>
        </p:spPr>
      </p:pic>
      <p:sp>
        <p:nvSpPr>
          <p:cNvPr id="5" name="Овал 4"/>
          <p:cNvSpPr/>
          <p:nvPr/>
        </p:nvSpPr>
        <p:spPr>
          <a:xfrm>
            <a:off x="279400" y="350838"/>
            <a:ext cx="2816225" cy="1919287"/>
          </a:xfrm>
          <a:prstGeom prst="ellipse">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dirty="0"/>
              <a:t>Don’t take alcohol, drugs</a:t>
            </a:r>
          </a:p>
        </p:txBody>
      </p:sp>
      <p:sp>
        <p:nvSpPr>
          <p:cNvPr id="55303" name="Прямоугольник 5"/>
          <p:cNvSpPr>
            <a:spLocks noChangeArrowheads="1"/>
          </p:cNvSpPr>
          <p:nvPr/>
        </p:nvSpPr>
        <p:spPr bwMode="auto">
          <a:xfrm>
            <a:off x="3203575" y="2349500"/>
            <a:ext cx="2706688" cy="2122488"/>
          </a:xfrm>
          <a:prstGeom prst="rect">
            <a:avLst/>
          </a:prstGeom>
          <a:noFill/>
          <a:ln w="9525">
            <a:noFill/>
            <a:miter lim="800000"/>
            <a:headEnd/>
            <a:tailEnd/>
          </a:ln>
        </p:spPr>
        <p:txBody>
          <a:bodyPr>
            <a:spAutoFit/>
          </a:bodyPr>
          <a:lstStyle/>
          <a:p>
            <a:pPr algn="ctr"/>
            <a:r>
              <a:rPr lang="en-US" sz="4400">
                <a:solidFill>
                  <a:srgbClr val="FF0000"/>
                </a:solidFill>
              </a:rPr>
              <a:t>How to</a:t>
            </a:r>
          </a:p>
          <a:p>
            <a:pPr algn="ctr"/>
            <a:r>
              <a:rPr lang="en-US" sz="4400">
                <a:solidFill>
                  <a:srgbClr val="FF0000"/>
                </a:solidFill>
              </a:rPr>
              <a:t> be </a:t>
            </a:r>
          </a:p>
          <a:p>
            <a:pPr algn="ctr"/>
            <a:r>
              <a:rPr lang="en-US" sz="4400">
                <a:solidFill>
                  <a:srgbClr val="FF0000"/>
                </a:solidFill>
              </a:rPr>
              <a:t>healthy?</a:t>
            </a:r>
          </a:p>
        </p:txBody>
      </p:sp>
      <p:sp>
        <p:nvSpPr>
          <p:cNvPr id="10" name="Овал 9"/>
          <p:cNvSpPr/>
          <p:nvPr/>
        </p:nvSpPr>
        <p:spPr>
          <a:xfrm>
            <a:off x="3381375" y="11113"/>
            <a:ext cx="2573338" cy="1909762"/>
          </a:xfrm>
          <a:prstGeom prst="ellipse">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en-US" dirty="0"/>
              <a:t>Don't smoke.</a:t>
            </a:r>
            <a:endParaRPr lang="ru-RU" dirty="0"/>
          </a:p>
        </p:txBody>
      </p:sp>
      <p:pic>
        <p:nvPicPr>
          <p:cNvPr id="11" name="Овал 10"/>
          <p:cNvPicPr>
            <a:picLocks noChangeArrowheads="1"/>
          </p:cNvPicPr>
          <p:nvPr/>
        </p:nvPicPr>
        <p:blipFill>
          <a:blip r:embed="rId5"/>
          <a:srcRect/>
          <a:stretch>
            <a:fillRect/>
          </a:stretch>
        </p:blipFill>
        <p:spPr bwMode="auto">
          <a:xfrm>
            <a:off x="3382963" y="4889500"/>
            <a:ext cx="2620962" cy="3638550"/>
          </a:xfrm>
          <a:prstGeom prst="rect">
            <a:avLst/>
          </a:prstGeom>
          <a:noFill/>
        </p:spPr>
      </p:pic>
      <p:grpSp>
        <p:nvGrpSpPr>
          <p:cNvPr id="12" name="Овал 11"/>
          <p:cNvGrpSpPr>
            <a:grpSpLocks/>
          </p:cNvGrpSpPr>
          <p:nvPr/>
        </p:nvGrpSpPr>
        <p:grpSpPr bwMode="auto">
          <a:xfrm>
            <a:off x="238125" y="4711700"/>
            <a:ext cx="2767013" cy="1768475"/>
            <a:chOff x="150" y="2968"/>
            <a:chExt cx="1743" cy="1114"/>
          </a:xfrm>
        </p:grpSpPr>
        <p:pic>
          <p:nvPicPr>
            <p:cNvPr id="30728" name="Овал 11"/>
            <p:cNvPicPr>
              <a:picLocks noChangeArrowheads="1"/>
            </p:cNvPicPr>
            <p:nvPr/>
          </p:nvPicPr>
          <p:blipFill>
            <a:blip r:embed="rId6"/>
            <a:srcRect/>
            <a:stretch>
              <a:fillRect/>
            </a:stretch>
          </p:blipFill>
          <p:spPr bwMode="auto">
            <a:xfrm>
              <a:off x="150" y="2968"/>
              <a:ext cx="1743" cy="1114"/>
            </a:xfrm>
            <a:prstGeom prst="rect">
              <a:avLst/>
            </a:prstGeom>
            <a:noFill/>
          </p:spPr>
        </p:pic>
        <p:sp>
          <p:nvSpPr>
            <p:cNvPr id="30729" name="Text Box 9"/>
            <p:cNvSpPr txBox="1">
              <a:spLocks noChangeArrowheads="1"/>
            </p:cNvSpPr>
            <p:nvPr/>
          </p:nvSpPr>
          <p:spPr bwMode="auto">
            <a:xfrm>
              <a:off x="436" y="3146"/>
              <a:ext cx="1176" cy="734"/>
            </a:xfrm>
            <a:prstGeom prst="rect">
              <a:avLst/>
            </a:prstGeom>
            <a:noFill/>
            <a:ln w="9525">
              <a:noFill/>
              <a:miter lim="800000"/>
              <a:headEnd/>
              <a:tailEnd/>
            </a:ln>
          </p:spPr>
          <p:txBody>
            <a:bodyPr anchor="ctr"/>
            <a:lstStyle/>
            <a:p>
              <a:pPr algn="ctr"/>
              <a:r>
                <a:rPr lang="en-US">
                  <a:solidFill>
                    <a:srgbClr val="FFFFFF"/>
                  </a:solidFill>
                </a:rPr>
                <a:t>Avoid fast food.</a:t>
              </a:r>
              <a:endParaRPr lang="ru-RU">
                <a:solidFill>
                  <a:srgbClr val="FFFFFF"/>
                </a:solidFill>
              </a:endParaRPr>
            </a:p>
          </p:txBody>
        </p:sp>
      </p:grpSp>
      <p:sp>
        <p:nvSpPr>
          <p:cNvPr id="13" name="Овал 12"/>
          <p:cNvSpPr/>
          <p:nvPr/>
        </p:nvSpPr>
        <p:spPr>
          <a:xfrm>
            <a:off x="6321425" y="342900"/>
            <a:ext cx="2808288" cy="184943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dirty="0"/>
              <a:t>Don’t eat many sweets </a:t>
            </a:r>
            <a:endParaRPr lang="ru-RU" dirty="0"/>
          </a:p>
        </p:txBody>
      </p:sp>
      <p:grpSp>
        <p:nvGrpSpPr>
          <p:cNvPr id="2" name="Овал 1"/>
          <p:cNvGrpSpPr>
            <a:grpSpLocks/>
          </p:cNvGrpSpPr>
          <p:nvPr/>
        </p:nvGrpSpPr>
        <p:grpSpPr bwMode="auto">
          <a:xfrm>
            <a:off x="212725" y="2359025"/>
            <a:ext cx="2401888" cy="1974850"/>
            <a:chOff x="134" y="1486"/>
            <a:chExt cx="1513" cy="1244"/>
          </a:xfrm>
        </p:grpSpPr>
        <p:pic>
          <p:nvPicPr>
            <p:cNvPr id="30732" name="Овал 1"/>
            <p:cNvPicPr>
              <a:picLocks noChangeArrowheads="1"/>
            </p:cNvPicPr>
            <p:nvPr/>
          </p:nvPicPr>
          <p:blipFill>
            <a:blip r:embed="rId7"/>
            <a:srcRect/>
            <a:stretch>
              <a:fillRect/>
            </a:stretch>
          </p:blipFill>
          <p:spPr bwMode="auto">
            <a:xfrm>
              <a:off x="134" y="1486"/>
              <a:ext cx="1513" cy="1244"/>
            </a:xfrm>
            <a:prstGeom prst="rect">
              <a:avLst/>
            </a:prstGeom>
            <a:noFill/>
          </p:spPr>
        </p:pic>
        <p:sp>
          <p:nvSpPr>
            <p:cNvPr id="30733" name="Text Box 13"/>
            <p:cNvSpPr txBox="1">
              <a:spLocks noChangeArrowheads="1"/>
            </p:cNvSpPr>
            <p:nvPr/>
          </p:nvSpPr>
          <p:spPr bwMode="auto">
            <a:xfrm>
              <a:off x="386" y="1683"/>
              <a:ext cx="1014" cy="827"/>
            </a:xfrm>
            <a:prstGeom prst="rect">
              <a:avLst/>
            </a:prstGeom>
            <a:noFill/>
            <a:ln w="9525">
              <a:noFill/>
              <a:miter lim="800000"/>
              <a:headEnd/>
              <a:tailEnd/>
            </a:ln>
          </p:spPr>
          <p:txBody>
            <a:bodyPr anchor="ctr"/>
            <a:lstStyle/>
            <a:p>
              <a:pPr algn="ctr"/>
              <a:r>
                <a:rPr lang="en-US" sz="2400">
                  <a:solidFill>
                    <a:srgbClr val="FFFFFF"/>
                  </a:solidFill>
                </a:rPr>
                <a:t>Sleep 8 hours</a:t>
              </a:r>
              <a:endParaRPr lang="ru-RU" sz="2400">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5300"/>
                                        </p:tgtEl>
                                        <p:attrNameLst>
                                          <p:attrName>style.visibility</p:attrName>
                                        </p:attrNameLst>
                                      </p:cBhvr>
                                      <p:to>
                                        <p:strVal val="visible"/>
                                      </p:to>
                                    </p:set>
                                    <p:animEffect transition="in" filter="wipe(down)">
                                      <p:cBhvr>
                                        <p:cTn id="30" dur="500"/>
                                        <p:tgtEl>
                                          <p:spTgt spid="5530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5298"/>
                                        </p:tgtEl>
                                        <p:attrNameLst>
                                          <p:attrName>style.visibility</p:attrName>
                                        </p:attrNameLst>
                                      </p:cBhvr>
                                      <p:to>
                                        <p:strVal val="visible"/>
                                      </p:to>
                                    </p:set>
                                    <p:animEffect transition="in" filter="barn(inVertical)">
                                      <p:cBhvr>
                                        <p:cTn id="35" dur="500"/>
                                        <p:tgtEl>
                                          <p:spTgt spid="5529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down)">
                                      <p:cBhvr>
                                        <p:cTn id="45" dur="580">
                                          <p:stCondLst>
                                            <p:cond delay="0"/>
                                          </p:stCondLst>
                                        </p:cTn>
                                        <p:tgtEl>
                                          <p:spTgt spid="2"/>
                                        </p:tgtEl>
                                      </p:cBhvr>
                                    </p:animEffect>
                                    <p:anim calcmode="lin" valueType="num">
                                      <p:cBhvr>
                                        <p:cTn id="4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1" dur="26">
                                          <p:stCondLst>
                                            <p:cond delay="650"/>
                                          </p:stCondLst>
                                        </p:cTn>
                                        <p:tgtEl>
                                          <p:spTgt spid="2"/>
                                        </p:tgtEl>
                                      </p:cBhvr>
                                      <p:to x="100000" y="60000"/>
                                    </p:animScale>
                                    <p:animScale>
                                      <p:cBhvr>
                                        <p:cTn id="52" dur="166" decel="50000">
                                          <p:stCondLst>
                                            <p:cond delay="676"/>
                                          </p:stCondLst>
                                        </p:cTn>
                                        <p:tgtEl>
                                          <p:spTgt spid="2"/>
                                        </p:tgtEl>
                                      </p:cBhvr>
                                      <p:to x="100000" y="100000"/>
                                    </p:animScale>
                                    <p:animScale>
                                      <p:cBhvr>
                                        <p:cTn id="53" dur="26">
                                          <p:stCondLst>
                                            <p:cond delay="1312"/>
                                          </p:stCondLst>
                                        </p:cTn>
                                        <p:tgtEl>
                                          <p:spTgt spid="2"/>
                                        </p:tgtEl>
                                      </p:cBhvr>
                                      <p:to x="100000" y="80000"/>
                                    </p:animScale>
                                    <p:animScale>
                                      <p:cBhvr>
                                        <p:cTn id="54" dur="166" decel="50000">
                                          <p:stCondLst>
                                            <p:cond delay="1338"/>
                                          </p:stCondLst>
                                        </p:cTn>
                                        <p:tgtEl>
                                          <p:spTgt spid="2"/>
                                        </p:tgtEl>
                                      </p:cBhvr>
                                      <p:to x="100000" y="100000"/>
                                    </p:animScale>
                                    <p:animScale>
                                      <p:cBhvr>
                                        <p:cTn id="55" dur="26">
                                          <p:stCondLst>
                                            <p:cond delay="1642"/>
                                          </p:stCondLst>
                                        </p:cTn>
                                        <p:tgtEl>
                                          <p:spTgt spid="2"/>
                                        </p:tgtEl>
                                      </p:cBhvr>
                                      <p:to x="100000" y="90000"/>
                                    </p:animScale>
                                    <p:animScale>
                                      <p:cBhvr>
                                        <p:cTn id="56" dur="166" decel="50000">
                                          <p:stCondLst>
                                            <p:cond delay="1668"/>
                                          </p:stCondLst>
                                        </p:cTn>
                                        <p:tgtEl>
                                          <p:spTgt spid="2"/>
                                        </p:tgtEl>
                                      </p:cBhvr>
                                      <p:to x="100000" y="100000"/>
                                    </p:animScale>
                                    <p:animScale>
                                      <p:cBhvr>
                                        <p:cTn id="57" dur="26">
                                          <p:stCondLst>
                                            <p:cond delay="1808"/>
                                          </p:stCondLst>
                                        </p:cTn>
                                        <p:tgtEl>
                                          <p:spTgt spid="2"/>
                                        </p:tgtEl>
                                      </p:cBhvr>
                                      <p:to x="100000" y="95000"/>
                                    </p:animScale>
                                    <p:animScale>
                                      <p:cBhvr>
                                        <p:cTn id="58" dur="166" decel="50000">
                                          <p:stCondLst>
                                            <p:cond delay="1834"/>
                                          </p:stCondLst>
                                        </p:cTn>
                                        <p:tgtEl>
                                          <p:spTgt spid="2"/>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55303"/>
                                        </p:tgtEl>
                                        <p:attrNameLst>
                                          <p:attrName>style.visibility</p:attrName>
                                        </p:attrNameLst>
                                      </p:cBhvr>
                                      <p:to>
                                        <p:strVal val="visible"/>
                                      </p:to>
                                    </p:set>
                                    <p:animEffect transition="in" filter="wipe(down)">
                                      <p:cBhvr>
                                        <p:cTn id="63" dur="580">
                                          <p:stCondLst>
                                            <p:cond delay="0"/>
                                          </p:stCondLst>
                                        </p:cTn>
                                        <p:tgtEl>
                                          <p:spTgt spid="55303"/>
                                        </p:tgtEl>
                                      </p:cBhvr>
                                    </p:animEffect>
                                    <p:anim calcmode="lin" valueType="num">
                                      <p:cBhvr>
                                        <p:cTn id="64" dur="1822" tmFilter="0,0; 0.14,0.36; 0.43,0.73; 0.71,0.91; 1.0,1.0">
                                          <p:stCondLst>
                                            <p:cond delay="0"/>
                                          </p:stCondLst>
                                        </p:cTn>
                                        <p:tgtEl>
                                          <p:spTgt spid="55303"/>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55303"/>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55303"/>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55303"/>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55303"/>
                                        </p:tgtEl>
                                        <p:attrNameLst>
                                          <p:attrName>ppt_y</p:attrName>
                                        </p:attrNameLst>
                                      </p:cBhvr>
                                      <p:tavLst>
                                        <p:tav tm="0" fmla="#ppt_y-sin(pi*$)/81">
                                          <p:val>
                                            <p:fltVal val="0"/>
                                          </p:val>
                                        </p:tav>
                                        <p:tav tm="100000">
                                          <p:val>
                                            <p:fltVal val="1"/>
                                          </p:val>
                                        </p:tav>
                                      </p:tavLst>
                                    </p:anim>
                                    <p:animScale>
                                      <p:cBhvr>
                                        <p:cTn id="69" dur="26">
                                          <p:stCondLst>
                                            <p:cond delay="650"/>
                                          </p:stCondLst>
                                        </p:cTn>
                                        <p:tgtEl>
                                          <p:spTgt spid="55303"/>
                                        </p:tgtEl>
                                      </p:cBhvr>
                                      <p:to x="100000" y="60000"/>
                                    </p:animScale>
                                    <p:animScale>
                                      <p:cBhvr>
                                        <p:cTn id="70" dur="166" decel="50000">
                                          <p:stCondLst>
                                            <p:cond delay="676"/>
                                          </p:stCondLst>
                                        </p:cTn>
                                        <p:tgtEl>
                                          <p:spTgt spid="55303"/>
                                        </p:tgtEl>
                                      </p:cBhvr>
                                      <p:to x="100000" y="100000"/>
                                    </p:animScale>
                                    <p:animScale>
                                      <p:cBhvr>
                                        <p:cTn id="71" dur="26">
                                          <p:stCondLst>
                                            <p:cond delay="1312"/>
                                          </p:stCondLst>
                                        </p:cTn>
                                        <p:tgtEl>
                                          <p:spTgt spid="55303"/>
                                        </p:tgtEl>
                                      </p:cBhvr>
                                      <p:to x="100000" y="80000"/>
                                    </p:animScale>
                                    <p:animScale>
                                      <p:cBhvr>
                                        <p:cTn id="72" dur="166" decel="50000">
                                          <p:stCondLst>
                                            <p:cond delay="1338"/>
                                          </p:stCondLst>
                                        </p:cTn>
                                        <p:tgtEl>
                                          <p:spTgt spid="55303"/>
                                        </p:tgtEl>
                                      </p:cBhvr>
                                      <p:to x="100000" y="100000"/>
                                    </p:animScale>
                                    <p:animScale>
                                      <p:cBhvr>
                                        <p:cTn id="73" dur="26">
                                          <p:stCondLst>
                                            <p:cond delay="1642"/>
                                          </p:stCondLst>
                                        </p:cTn>
                                        <p:tgtEl>
                                          <p:spTgt spid="55303"/>
                                        </p:tgtEl>
                                      </p:cBhvr>
                                      <p:to x="100000" y="90000"/>
                                    </p:animScale>
                                    <p:animScale>
                                      <p:cBhvr>
                                        <p:cTn id="74" dur="166" decel="50000">
                                          <p:stCondLst>
                                            <p:cond delay="1668"/>
                                          </p:stCondLst>
                                        </p:cTn>
                                        <p:tgtEl>
                                          <p:spTgt spid="55303"/>
                                        </p:tgtEl>
                                      </p:cBhvr>
                                      <p:to x="100000" y="100000"/>
                                    </p:animScale>
                                    <p:animScale>
                                      <p:cBhvr>
                                        <p:cTn id="75" dur="26">
                                          <p:stCondLst>
                                            <p:cond delay="1808"/>
                                          </p:stCondLst>
                                        </p:cTn>
                                        <p:tgtEl>
                                          <p:spTgt spid="55303"/>
                                        </p:tgtEl>
                                      </p:cBhvr>
                                      <p:to x="100000" y="95000"/>
                                    </p:animScale>
                                    <p:animScale>
                                      <p:cBhvr>
                                        <p:cTn id="76" dur="166" decel="50000">
                                          <p:stCondLst>
                                            <p:cond delay="1834"/>
                                          </p:stCondLst>
                                        </p:cTn>
                                        <p:tgtEl>
                                          <p:spTgt spid="5530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5303" grpId="0"/>
      <p:bldP spid="10"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Подзаголовок 2"/>
          <p:cNvSpPr>
            <a:spLocks noGrp="1"/>
          </p:cNvSpPr>
          <p:nvPr>
            <p:ph type="subTitle" idx="1"/>
          </p:nvPr>
        </p:nvSpPr>
        <p:spPr>
          <a:xfrm>
            <a:off x="1473200" y="5053013"/>
            <a:ext cx="5637213" cy="881062"/>
          </a:xfrm>
        </p:spPr>
        <p:txBody>
          <a:bodyPr/>
          <a:lstStyle/>
          <a:p>
            <a:endParaRPr lang="ru-RU" smtClean="0"/>
          </a:p>
        </p:txBody>
      </p:sp>
      <p:sp>
        <p:nvSpPr>
          <p:cNvPr id="2" name="Заголовок 1"/>
          <p:cNvSpPr>
            <a:spLocks noGrp="1"/>
          </p:cNvSpPr>
          <p:nvPr>
            <p:ph type="ctrTitle"/>
          </p:nvPr>
        </p:nvSpPr>
        <p:spPr>
          <a:xfrm>
            <a:off x="817563" y="3132138"/>
            <a:ext cx="7175500" cy="1793875"/>
          </a:xfrm>
        </p:spPr>
        <p:txBody>
          <a:bodyPr/>
          <a:lstStyle/>
          <a:p>
            <a:pPr fontAlgn="auto">
              <a:spcAft>
                <a:spcPts val="0"/>
              </a:spcAft>
              <a:buClr>
                <a:schemeClr val="accent6">
                  <a:lumMod val="75000"/>
                </a:schemeClr>
              </a:buClr>
              <a:defRPr/>
            </a:pPr>
            <a:endParaRPr lang="ru-RU" dirty="0"/>
          </a:p>
        </p:txBody>
      </p:sp>
      <p:pic>
        <p:nvPicPr>
          <p:cNvPr id="31747" name="Picture 2"/>
          <p:cNvPicPr>
            <a:picLocks noChangeAspect="1" noChangeArrowheads="1"/>
          </p:cNvPicPr>
          <p:nvPr/>
        </p:nvPicPr>
        <p:blipFill>
          <a:blip r:embed="rId2"/>
          <a:srcRect/>
          <a:stretch>
            <a:fillRect/>
          </a:stretch>
        </p:blipFill>
        <p:spPr bwMode="auto">
          <a:xfrm>
            <a:off x="0" y="20638"/>
            <a:ext cx="9144000" cy="6837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Подзаголовок 1"/>
          <p:cNvSpPr>
            <a:spLocks noGrp="1"/>
          </p:cNvSpPr>
          <p:nvPr>
            <p:ph type="subTitle" idx="1"/>
          </p:nvPr>
        </p:nvSpPr>
        <p:spPr>
          <a:xfrm>
            <a:off x="1473200" y="5053013"/>
            <a:ext cx="5637213" cy="881062"/>
          </a:xfrm>
        </p:spPr>
        <p:txBody>
          <a:bodyPr/>
          <a:lstStyle/>
          <a:p>
            <a:endParaRPr lang="ru-RU" smtClean="0"/>
          </a:p>
        </p:txBody>
      </p:sp>
      <p:sp>
        <p:nvSpPr>
          <p:cNvPr id="3" name="Заголовок 2"/>
          <p:cNvSpPr>
            <a:spLocks noGrp="1"/>
          </p:cNvSpPr>
          <p:nvPr>
            <p:ph type="ctrTitle"/>
          </p:nvPr>
        </p:nvSpPr>
        <p:spPr>
          <a:xfrm>
            <a:off x="817563" y="3132138"/>
            <a:ext cx="7175500" cy="1793875"/>
          </a:xfrm>
        </p:spPr>
        <p:txBody>
          <a:bodyPr/>
          <a:lstStyle/>
          <a:p>
            <a:pPr fontAlgn="auto">
              <a:spcAft>
                <a:spcPts val="0"/>
              </a:spcAft>
              <a:buClr>
                <a:schemeClr val="accent6">
                  <a:lumMod val="75000"/>
                </a:schemeClr>
              </a:buClr>
              <a:defRPr/>
            </a:pPr>
            <a:endParaRPr lang="ru-RU"/>
          </a:p>
        </p:txBody>
      </p:sp>
      <p:pic>
        <p:nvPicPr>
          <p:cNvPr id="14339" name="Picture 2"/>
          <p:cNvPicPr>
            <a:picLocks noChangeAspect="1" noChangeArrowheads="1"/>
          </p:cNvPicPr>
          <p:nvPr/>
        </p:nvPicPr>
        <p:blipFill>
          <a:blip r:embed="rId2"/>
          <a:srcRect/>
          <a:stretch>
            <a:fillRect/>
          </a:stretch>
        </p:blipFill>
        <p:spPr bwMode="auto">
          <a:xfrm>
            <a:off x="0" y="0"/>
            <a:ext cx="9239250" cy="6742113"/>
          </a:xfrm>
          <a:prstGeom prst="rect">
            <a:avLst/>
          </a:prstGeom>
          <a:noFill/>
          <a:ln w="9525">
            <a:noFill/>
            <a:miter lim="800000"/>
            <a:headEnd/>
            <a:tailEnd/>
          </a:ln>
        </p:spPr>
      </p:pic>
      <p:sp>
        <p:nvSpPr>
          <p:cNvPr id="2" name="Прямоугольник 1"/>
          <p:cNvSpPr>
            <a:spLocks noChangeArrowheads="1"/>
          </p:cNvSpPr>
          <p:nvPr/>
        </p:nvSpPr>
        <p:spPr bwMode="auto">
          <a:xfrm>
            <a:off x="209550" y="266700"/>
            <a:ext cx="8820150" cy="5630863"/>
          </a:xfrm>
          <a:prstGeom prst="rect">
            <a:avLst/>
          </a:prstGeom>
          <a:noFill/>
          <a:ln w="9525">
            <a:noFill/>
            <a:miter lim="800000"/>
            <a:headEnd/>
            <a:tailEnd/>
          </a:ln>
        </p:spPr>
        <p:txBody>
          <a:bodyPr>
            <a:spAutoFit/>
          </a:bodyPr>
          <a:lstStyle/>
          <a:p>
            <a:pPr marL="342900" indent="-342900">
              <a:buFont typeface="Trebuchet MS" pitchFamily="34" charset="0"/>
              <a:buAutoNum type="arabicPeriod"/>
            </a:pPr>
            <a:r>
              <a:rPr lang="en-US" sz="4000">
                <a:solidFill>
                  <a:srgbClr val="002060"/>
                </a:solidFill>
              </a:rPr>
              <a:t>Health is above wealth. </a:t>
            </a:r>
          </a:p>
          <a:p>
            <a:pPr marL="342900" indent="-342900">
              <a:buFont typeface="Trebuchet MS" pitchFamily="34" charset="0"/>
              <a:buAutoNum type="arabicPeriod"/>
            </a:pPr>
            <a:r>
              <a:rPr lang="en-US" sz="4000">
                <a:solidFill>
                  <a:srgbClr val="002060"/>
                </a:solidFill>
              </a:rPr>
              <a:t>The first wealth is health.</a:t>
            </a:r>
          </a:p>
          <a:p>
            <a:pPr marL="342900" indent="-342900">
              <a:buFont typeface="Trebuchet MS" pitchFamily="34" charset="0"/>
              <a:buAutoNum type="arabicPeriod"/>
            </a:pPr>
            <a:r>
              <a:rPr lang="en-US" sz="4000">
                <a:solidFill>
                  <a:srgbClr val="002060"/>
                </a:solidFill>
              </a:rPr>
              <a:t>You are what you eat.</a:t>
            </a:r>
          </a:p>
          <a:p>
            <a:pPr marL="342900" indent="-342900">
              <a:buFont typeface="Trebuchet MS" pitchFamily="34" charset="0"/>
              <a:buAutoNum type="arabicPeriod"/>
            </a:pPr>
            <a:r>
              <a:rPr lang="en-US" sz="4000">
                <a:solidFill>
                  <a:srgbClr val="002060"/>
                </a:solidFill>
              </a:rPr>
              <a:t>Early to bed and you will be healthy, wealthy and wise. </a:t>
            </a:r>
          </a:p>
          <a:p>
            <a:pPr marL="342900" indent="-342900">
              <a:buFont typeface="Trebuchet MS" pitchFamily="34" charset="0"/>
              <a:buAutoNum type="arabicPeriod"/>
            </a:pPr>
            <a:r>
              <a:rPr lang="en-US" sz="4000">
                <a:solidFill>
                  <a:srgbClr val="002060"/>
                </a:solidFill>
              </a:rPr>
              <a:t>Eat to live but not live to eat.</a:t>
            </a:r>
          </a:p>
          <a:p>
            <a:pPr marL="342900" indent="-342900">
              <a:buFont typeface="Trebuchet MS" pitchFamily="34" charset="0"/>
              <a:buAutoNum type="arabicPeriod"/>
            </a:pPr>
            <a:r>
              <a:rPr lang="en-US" sz="4000">
                <a:solidFill>
                  <a:srgbClr val="002060"/>
                </a:solidFill>
              </a:rPr>
              <a:t>An apple a day  keeps a doctor away.	</a:t>
            </a:r>
          </a:p>
          <a:p>
            <a:pPr marL="342900" indent="-342900">
              <a:buFontTx/>
              <a:buAutoNum type="arabicPeriod"/>
            </a:pPr>
            <a:r>
              <a:rPr lang="en-US" sz="4000">
                <a:solidFill>
                  <a:srgbClr val="002060"/>
                </a:solidFill>
              </a:rPr>
              <a:t>The best wealth is health.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7" y="2276872"/>
            <a:ext cx="7190184" cy="3238103"/>
          </a:xfrm>
        </p:spPr>
        <p:txBody>
          <a:bodyPr/>
          <a:lstStyle/>
          <a:p>
            <a:pPr>
              <a:defRPr/>
            </a:pPr>
            <a:r>
              <a:rPr lang="en-US" dirty="0" smtClean="0"/>
              <a:t>Page 86,91 ex.1-3</a:t>
            </a:r>
            <a:br>
              <a:rPr lang="en-US" dirty="0" smtClean="0"/>
            </a:br>
            <a:endParaRPr lang="ru-RU" dirty="0"/>
          </a:p>
        </p:txBody>
      </p:sp>
      <p:sp>
        <p:nvSpPr>
          <p:cNvPr id="3" name="Объект 2"/>
          <p:cNvSpPr>
            <a:spLocks noGrp="1"/>
          </p:cNvSpPr>
          <p:nvPr>
            <p:ph sz="quarter" idx="13"/>
          </p:nvPr>
        </p:nvSpPr>
        <p:spPr>
          <a:xfrm>
            <a:off x="1143000" y="731838"/>
            <a:ext cx="7750175" cy="3475037"/>
          </a:xfrm>
        </p:spPr>
        <p:txBody>
          <a:bodyPr/>
          <a:lstStyle/>
          <a:p>
            <a:pPr>
              <a:defRPr/>
            </a:pPr>
            <a:r>
              <a:rPr lang="en-US" sz="8800" dirty="0" smtClean="0"/>
              <a:t>Home work</a:t>
            </a:r>
          </a:p>
          <a:p>
            <a:pPr marL="46037" indent="0">
              <a:buFont typeface="Georgia" pitchFamily="18" charset="0"/>
              <a:buNone/>
              <a:defRPr/>
            </a:pPr>
            <a:endParaRPr lang="ru-RU" i="1" dirty="0"/>
          </a:p>
        </p:txBody>
      </p:sp>
      <p:pic>
        <p:nvPicPr>
          <p:cNvPr id="32771" name="Picture 2"/>
          <p:cNvPicPr>
            <a:picLocks noChangeAspect="1" noChangeArrowheads="1"/>
          </p:cNvPicPr>
          <p:nvPr/>
        </p:nvPicPr>
        <p:blipFill>
          <a:blip r:embed="rId2"/>
          <a:srcRect/>
          <a:stretch>
            <a:fillRect/>
          </a:stretch>
        </p:blipFill>
        <p:spPr bwMode="auto">
          <a:xfrm>
            <a:off x="250825" y="2276475"/>
            <a:ext cx="2808288" cy="3741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Подзаголовок 2"/>
          <p:cNvSpPr>
            <a:spLocks noGrp="1"/>
          </p:cNvSpPr>
          <p:nvPr>
            <p:ph type="subTitle" idx="1"/>
          </p:nvPr>
        </p:nvSpPr>
        <p:spPr>
          <a:xfrm>
            <a:off x="1473200" y="5053013"/>
            <a:ext cx="5637213" cy="881062"/>
          </a:xfrm>
        </p:spPr>
        <p:txBody>
          <a:bodyPr/>
          <a:lstStyle/>
          <a:p>
            <a:endParaRPr lang="ru-RU" smtClean="0"/>
          </a:p>
        </p:txBody>
      </p:sp>
      <p:sp>
        <p:nvSpPr>
          <p:cNvPr id="2" name="Заголовок 1"/>
          <p:cNvSpPr>
            <a:spLocks noGrp="1"/>
          </p:cNvSpPr>
          <p:nvPr>
            <p:ph type="ctrTitle"/>
          </p:nvPr>
        </p:nvSpPr>
        <p:spPr>
          <a:xfrm>
            <a:off x="817563" y="3132138"/>
            <a:ext cx="7175500" cy="1793875"/>
          </a:xfrm>
        </p:spPr>
        <p:txBody>
          <a:bodyPr/>
          <a:lstStyle/>
          <a:p>
            <a:pPr fontAlgn="auto">
              <a:spcAft>
                <a:spcPts val="0"/>
              </a:spcAft>
              <a:buClr>
                <a:schemeClr val="accent6">
                  <a:lumMod val="75000"/>
                </a:schemeClr>
              </a:buClr>
              <a:defRPr/>
            </a:pPr>
            <a:endParaRPr lang="ru-RU"/>
          </a:p>
        </p:txBody>
      </p:sp>
      <p:pic>
        <p:nvPicPr>
          <p:cNvPr id="15363" name="Picture 2"/>
          <p:cNvPicPr>
            <a:picLocks noChangeAspect="1" noChangeArrowheads="1"/>
          </p:cNvPicPr>
          <p:nvPr/>
        </p:nvPicPr>
        <p:blipFill>
          <a:blip r:embed="rId2"/>
          <a:srcRect/>
          <a:stretch>
            <a:fillRect/>
          </a:stretch>
        </p:blipFill>
        <p:spPr bwMode="auto">
          <a:xfrm>
            <a:off x="-12700" y="-6350"/>
            <a:ext cx="9169400" cy="6883400"/>
          </a:xfrm>
          <a:prstGeom prst="rect">
            <a:avLst/>
          </a:prstGeom>
          <a:noFill/>
          <a:ln w="9525">
            <a:noFill/>
            <a:miter lim="800000"/>
            <a:headEnd/>
            <a:tailEnd/>
          </a:ln>
        </p:spPr>
      </p:pic>
      <p:pic>
        <p:nvPicPr>
          <p:cNvPr id="29699" name="Picture 3"/>
          <p:cNvPicPr>
            <a:picLocks noChangeAspect="1" noChangeArrowheads="1"/>
          </p:cNvPicPr>
          <p:nvPr/>
        </p:nvPicPr>
        <p:blipFill>
          <a:blip r:embed="rId3"/>
          <a:srcRect/>
          <a:stretch>
            <a:fillRect/>
          </a:stretch>
        </p:blipFill>
        <p:spPr bwMode="auto">
          <a:xfrm>
            <a:off x="-12700" y="-6350"/>
            <a:ext cx="2157413" cy="1689100"/>
          </a:xfrm>
          <a:prstGeom prst="rect">
            <a:avLst/>
          </a:prstGeom>
          <a:noFill/>
          <a:ln w="9525">
            <a:noFill/>
            <a:miter lim="800000"/>
            <a:headEnd/>
            <a:tailEnd/>
          </a:ln>
        </p:spPr>
      </p:pic>
      <p:pic>
        <p:nvPicPr>
          <p:cNvPr id="5" name="Прямоугольник 4"/>
          <p:cNvPicPr>
            <a:picLocks noChangeArrowheads="1"/>
          </p:cNvPicPr>
          <p:nvPr/>
        </p:nvPicPr>
        <p:blipFill>
          <a:blip r:embed="rId4"/>
          <a:srcRect/>
          <a:stretch>
            <a:fillRect/>
          </a:stretch>
        </p:blipFill>
        <p:spPr bwMode="auto">
          <a:xfrm>
            <a:off x="1042988" y="1347788"/>
            <a:ext cx="7631112" cy="3217862"/>
          </a:xfrm>
          <a:prstGeom prst="rect">
            <a:avLst/>
          </a:prstGeom>
          <a:noFill/>
        </p:spPr>
      </p:pic>
      <p:pic>
        <p:nvPicPr>
          <p:cNvPr id="29700" name="Picture 4"/>
          <p:cNvPicPr>
            <a:picLocks noChangeAspect="1" noChangeArrowheads="1"/>
          </p:cNvPicPr>
          <p:nvPr/>
        </p:nvPicPr>
        <p:blipFill>
          <a:blip r:embed="rId5"/>
          <a:srcRect/>
          <a:stretch>
            <a:fillRect/>
          </a:stretch>
        </p:blipFill>
        <p:spPr bwMode="auto">
          <a:xfrm>
            <a:off x="7572375" y="3876675"/>
            <a:ext cx="1584325" cy="1212850"/>
          </a:xfrm>
          <a:prstGeom prst="rect">
            <a:avLst/>
          </a:prstGeom>
          <a:noFill/>
          <a:ln w="9525">
            <a:noFill/>
            <a:miter lim="800000"/>
            <a:headEnd/>
            <a:tailEnd/>
          </a:ln>
        </p:spPr>
      </p:pic>
      <p:pic>
        <p:nvPicPr>
          <p:cNvPr id="15367" name="Picture 6"/>
          <p:cNvPicPr>
            <a:picLocks noChangeAspect="1" noChangeArrowheads="1"/>
          </p:cNvPicPr>
          <p:nvPr/>
        </p:nvPicPr>
        <p:blipFill>
          <a:blip r:embed="rId6"/>
          <a:srcRect/>
          <a:stretch>
            <a:fillRect/>
          </a:stretch>
        </p:blipFill>
        <p:spPr bwMode="auto">
          <a:xfrm>
            <a:off x="6480175" y="188913"/>
            <a:ext cx="2365375" cy="1776412"/>
          </a:xfrm>
          <a:prstGeom prst="rect">
            <a:avLst/>
          </a:prstGeom>
          <a:noFill/>
          <a:ln w="9525">
            <a:noFill/>
            <a:miter lim="800000"/>
            <a:headEnd/>
            <a:tailEnd/>
          </a:ln>
        </p:spPr>
      </p:pic>
      <p:pic>
        <p:nvPicPr>
          <p:cNvPr id="15368" name="Picture 7"/>
          <p:cNvPicPr>
            <a:picLocks noChangeAspect="1" noChangeArrowheads="1"/>
          </p:cNvPicPr>
          <p:nvPr/>
        </p:nvPicPr>
        <p:blipFill>
          <a:blip r:embed="rId7"/>
          <a:srcRect/>
          <a:stretch>
            <a:fillRect/>
          </a:stretch>
        </p:blipFill>
        <p:spPr bwMode="auto">
          <a:xfrm>
            <a:off x="684213" y="4832350"/>
            <a:ext cx="2519362" cy="1885950"/>
          </a:xfrm>
          <a:prstGeom prst="rect">
            <a:avLst/>
          </a:prstGeom>
          <a:noFill/>
          <a:ln w="9525">
            <a:noFill/>
            <a:miter lim="800000"/>
            <a:headEnd/>
            <a:tailEnd/>
          </a:ln>
        </p:spPr>
      </p:pic>
      <p:pic>
        <p:nvPicPr>
          <p:cNvPr id="15369" name="Picture 8"/>
          <p:cNvPicPr>
            <a:picLocks noChangeAspect="1" noChangeArrowheads="1"/>
          </p:cNvPicPr>
          <p:nvPr/>
        </p:nvPicPr>
        <p:blipFill>
          <a:blip r:embed="rId8"/>
          <a:srcRect/>
          <a:stretch>
            <a:fillRect/>
          </a:stretch>
        </p:blipFill>
        <p:spPr bwMode="auto">
          <a:xfrm>
            <a:off x="3822700" y="4810125"/>
            <a:ext cx="2566988" cy="1931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fade">
                                      <p:cBhvr>
                                        <p:cTn id="7" dur="1000"/>
                                        <p:tgtEl>
                                          <p:spTgt spid="29699"/>
                                        </p:tgtEl>
                                      </p:cBhvr>
                                    </p:animEffect>
                                    <p:anim calcmode="lin" valueType="num">
                                      <p:cBhvr>
                                        <p:cTn id="8" dur="1000" fill="hold"/>
                                        <p:tgtEl>
                                          <p:spTgt spid="29699"/>
                                        </p:tgtEl>
                                        <p:attrNameLst>
                                          <p:attrName>ppt_x</p:attrName>
                                        </p:attrNameLst>
                                      </p:cBhvr>
                                      <p:tavLst>
                                        <p:tav tm="0">
                                          <p:val>
                                            <p:strVal val="#ppt_x"/>
                                          </p:val>
                                        </p:tav>
                                        <p:tav tm="100000">
                                          <p:val>
                                            <p:strVal val="#ppt_x"/>
                                          </p:val>
                                        </p:tav>
                                      </p:tavLst>
                                    </p:anim>
                                    <p:anim calcmode="lin" valueType="num">
                                      <p:cBhvr>
                                        <p:cTn id="9" dur="1000" fill="hold"/>
                                        <p:tgtEl>
                                          <p:spTgt spid="2969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nodeType="clickEffect">
                                  <p:stCondLst>
                                    <p:cond delay="0"/>
                                  </p:stCondLst>
                                  <p:childTnLst>
                                    <p:set>
                                      <p:cBhvr>
                                        <p:cTn id="13" dur="1" fill="hold">
                                          <p:stCondLst>
                                            <p:cond delay="0"/>
                                          </p:stCondLst>
                                        </p:cTn>
                                        <p:tgtEl>
                                          <p:spTgt spid="29700"/>
                                        </p:tgtEl>
                                        <p:attrNameLst>
                                          <p:attrName>style.visibility</p:attrName>
                                        </p:attrNameLst>
                                      </p:cBhvr>
                                      <p:to>
                                        <p:strVal val="visible"/>
                                      </p:to>
                                    </p:set>
                                    <p:animEffect transition="in" filter="wipe(down)">
                                      <p:cBhvr>
                                        <p:cTn id="14" dur="580">
                                          <p:stCondLst>
                                            <p:cond delay="0"/>
                                          </p:stCondLst>
                                        </p:cTn>
                                        <p:tgtEl>
                                          <p:spTgt spid="29700"/>
                                        </p:tgtEl>
                                      </p:cBhvr>
                                    </p:animEffect>
                                    <p:anim calcmode="lin" valueType="num">
                                      <p:cBhvr>
                                        <p:cTn id="15" dur="1822" tmFilter="0,0; 0.14,0.36; 0.43,0.73; 0.71,0.91; 1.0,1.0">
                                          <p:stCondLst>
                                            <p:cond delay="0"/>
                                          </p:stCondLst>
                                        </p:cTn>
                                        <p:tgtEl>
                                          <p:spTgt spid="2970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970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970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970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9700"/>
                                        </p:tgtEl>
                                        <p:attrNameLst>
                                          <p:attrName>ppt_y</p:attrName>
                                        </p:attrNameLst>
                                      </p:cBhvr>
                                      <p:tavLst>
                                        <p:tav tm="0" fmla="#ppt_y-sin(pi*$)/81">
                                          <p:val>
                                            <p:fltVal val="0"/>
                                          </p:val>
                                        </p:tav>
                                        <p:tav tm="100000">
                                          <p:val>
                                            <p:fltVal val="1"/>
                                          </p:val>
                                        </p:tav>
                                      </p:tavLst>
                                    </p:anim>
                                    <p:animScale>
                                      <p:cBhvr>
                                        <p:cTn id="20" dur="26">
                                          <p:stCondLst>
                                            <p:cond delay="650"/>
                                          </p:stCondLst>
                                        </p:cTn>
                                        <p:tgtEl>
                                          <p:spTgt spid="29700"/>
                                        </p:tgtEl>
                                      </p:cBhvr>
                                      <p:to x="100000" y="60000"/>
                                    </p:animScale>
                                    <p:animScale>
                                      <p:cBhvr>
                                        <p:cTn id="21" dur="166" decel="50000">
                                          <p:stCondLst>
                                            <p:cond delay="676"/>
                                          </p:stCondLst>
                                        </p:cTn>
                                        <p:tgtEl>
                                          <p:spTgt spid="29700"/>
                                        </p:tgtEl>
                                      </p:cBhvr>
                                      <p:to x="100000" y="100000"/>
                                    </p:animScale>
                                    <p:animScale>
                                      <p:cBhvr>
                                        <p:cTn id="22" dur="26">
                                          <p:stCondLst>
                                            <p:cond delay="1312"/>
                                          </p:stCondLst>
                                        </p:cTn>
                                        <p:tgtEl>
                                          <p:spTgt spid="29700"/>
                                        </p:tgtEl>
                                      </p:cBhvr>
                                      <p:to x="100000" y="80000"/>
                                    </p:animScale>
                                    <p:animScale>
                                      <p:cBhvr>
                                        <p:cTn id="23" dur="166" decel="50000">
                                          <p:stCondLst>
                                            <p:cond delay="1338"/>
                                          </p:stCondLst>
                                        </p:cTn>
                                        <p:tgtEl>
                                          <p:spTgt spid="29700"/>
                                        </p:tgtEl>
                                      </p:cBhvr>
                                      <p:to x="100000" y="100000"/>
                                    </p:animScale>
                                    <p:animScale>
                                      <p:cBhvr>
                                        <p:cTn id="24" dur="26">
                                          <p:stCondLst>
                                            <p:cond delay="1642"/>
                                          </p:stCondLst>
                                        </p:cTn>
                                        <p:tgtEl>
                                          <p:spTgt spid="29700"/>
                                        </p:tgtEl>
                                      </p:cBhvr>
                                      <p:to x="100000" y="90000"/>
                                    </p:animScale>
                                    <p:animScale>
                                      <p:cBhvr>
                                        <p:cTn id="25" dur="166" decel="50000">
                                          <p:stCondLst>
                                            <p:cond delay="1668"/>
                                          </p:stCondLst>
                                        </p:cTn>
                                        <p:tgtEl>
                                          <p:spTgt spid="29700"/>
                                        </p:tgtEl>
                                      </p:cBhvr>
                                      <p:to x="100000" y="100000"/>
                                    </p:animScale>
                                    <p:animScale>
                                      <p:cBhvr>
                                        <p:cTn id="26" dur="26">
                                          <p:stCondLst>
                                            <p:cond delay="1808"/>
                                          </p:stCondLst>
                                        </p:cTn>
                                        <p:tgtEl>
                                          <p:spTgt spid="29700"/>
                                        </p:tgtEl>
                                      </p:cBhvr>
                                      <p:to x="100000" y="95000"/>
                                    </p:animScale>
                                    <p:animScale>
                                      <p:cBhvr>
                                        <p:cTn id="27" dur="166" decel="50000">
                                          <p:stCondLst>
                                            <p:cond delay="1834"/>
                                          </p:stCondLst>
                                        </p:cTn>
                                        <p:tgtEl>
                                          <p:spTgt spid="2970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20040" indent="-320040" fontAlgn="auto">
              <a:spcAft>
                <a:spcPts val="0"/>
              </a:spcAft>
              <a:buClr>
                <a:schemeClr val="accent6">
                  <a:lumMod val="75000"/>
                </a:schemeClr>
              </a:buClr>
              <a:defRPr/>
            </a:pPr>
            <a:endParaRPr lang="ru-RU"/>
          </a:p>
        </p:txBody>
      </p:sp>
      <p:pic>
        <p:nvPicPr>
          <p:cNvPr id="16386" name="Picture 2"/>
          <p:cNvPicPr>
            <a:picLocks noGrp="1" noChangeAspect="1" noChangeArrowheads="1"/>
          </p:cNvPicPr>
          <p:nvPr>
            <p:ph sz="quarter" idx="13"/>
          </p:nvPr>
        </p:nvPicPr>
        <p:blipFill>
          <a:blip r:embed="rId2"/>
          <a:srcRect/>
          <a:stretch>
            <a:fillRect/>
          </a:stretch>
        </p:blipFill>
        <p:spPr>
          <a:xfrm>
            <a:off x="0" y="0"/>
            <a:ext cx="9144000" cy="6858000"/>
          </a:xfrm>
        </p:spPr>
      </p:pic>
      <p:pic>
        <p:nvPicPr>
          <p:cNvPr id="8196" name="Picture 3"/>
          <p:cNvPicPr>
            <a:picLocks noChangeAspect="1" noChangeArrowheads="1"/>
          </p:cNvPicPr>
          <p:nvPr/>
        </p:nvPicPr>
        <p:blipFill>
          <a:blip r:embed="rId3"/>
          <a:srcRect/>
          <a:stretch>
            <a:fillRect/>
          </a:stretch>
        </p:blipFill>
        <p:spPr bwMode="auto">
          <a:xfrm>
            <a:off x="966788" y="-8883650"/>
            <a:ext cx="8813800" cy="13536613"/>
          </a:xfrm>
          <a:prstGeom prst="rect">
            <a:avLst/>
          </a:prstGeom>
          <a:noFill/>
          <a:ln w="9525">
            <a:noFill/>
            <a:miter lim="800000"/>
            <a:headEnd/>
            <a:tailEnd/>
          </a:ln>
        </p:spPr>
      </p:pic>
      <p:sp>
        <p:nvSpPr>
          <p:cNvPr id="16388" name="Прямоугольник 3"/>
          <p:cNvSpPr>
            <a:spLocks noChangeArrowheads="1"/>
          </p:cNvSpPr>
          <p:nvPr/>
        </p:nvSpPr>
        <p:spPr bwMode="auto">
          <a:xfrm flipH="1">
            <a:off x="3635375" y="620713"/>
            <a:ext cx="3168650" cy="1108075"/>
          </a:xfrm>
          <a:prstGeom prst="rect">
            <a:avLst/>
          </a:prstGeom>
          <a:noFill/>
          <a:ln w="9525">
            <a:noFill/>
            <a:miter lim="800000"/>
            <a:headEnd/>
            <a:tailEnd/>
          </a:ln>
        </p:spPr>
        <p:txBody>
          <a:bodyPr>
            <a:spAutoFit/>
          </a:bodyPr>
          <a:lstStyle/>
          <a:p>
            <a:r>
              <a:rPr lang="en-US" sz="6600">
                <a:solidFill>
                  <a:srgbClr val="FF0000"/>
                </a:solidFill>
              </a:rPr>
              <a:t>Health</a:t>
            </a:r>
            <a:endParaRPr lang="ru-RU" sz="66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anim calcmode="lin" valueType="num">
                                      <p:cBhvr>
                                        <p:cTn id="8" dur="1000" fill="hold"/>
                                        <p:tgtEl>
                                          <p:spTgt spid="8196"/>
                                        </p:tgtEl>
                                        <p:attrNameLst>
                                          <p:attrName>ppt_x</p:attrName>
                                        </p:attrNameLst>
                                      </p:cBhvr>
                                      <p:tavLst>
                                        <p:tav tm="0">
                                          <p:val>
                                            <p:strVal val="#ppt_x"/>
                                          </p:val>
                                        </p:tav>
                                        <p:tav tm="100000">
                                          <p:val>
                                            <p:strVal val="#ppt_x"/>
                                          </p:val>
                                        </p:tav>
                                      </p:tavLst>
                                    </p:anim>
                                    <p:anim calcmode="lin" valueType="num">
                                      <p:cBhvr>
                                        <p:cTn id="9"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20040" indent="-320040" fontAlgn="auto">
              <a:spcAft>
                <a:spcPts val="0"/>
              </a:spcAft>
              <a:buClr>
                <a:schemeClr val="accent6">
                  <a:lumMod val="75000"/>
                </a:schemeClr>
              </a:buClr>
              <a:defRPr/>
            </a:pPr>
            <a:endParaRPr lang="ru-RU"/>
          </a:p>
        </p:txBody>
      </p:sp>
      <p:sp>
        <p:nvSpPr>
          <p:cNvPr id="17410" name="Объект 2"/>
          <p:cNvSpPr>
            <a:spLocks noGrp="1"/>
          </p:cNvSpPr>
          <p:nvPr>
            <p:ph sz="quarter" idx="13"/>
          </p:nvPr>
        </p:nvSpPr>
        <p:spPr>
          <a:xfrm>
            <a:off x="1143000" y="731838"/>
            <a:ext cx="6400800" cy="3475037"/>
          </a:xfrm>
        </p:spPr>
        <p:txBody>
          <a:bodyPr/>
          <a:lstStyle/>
          <a:p>
            <a:endParaRPr lang="ru-RU" smtClean="0"/>
          </a:p>
        </p:txBody>
      </p:sp>
      <p:pic>
        <p:nvPicPr>
          <p:cNvPr id="17411"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2" name="Прямоугольник 2"/>
          <p:cNvSpPr>
            <a:spLocks noChangeArrowheads="1"/>
          </p:cNvSpPr>
          <p:nvPr/>
        </p:nvSpPr>
        <p:spPr bwMode="auto">
          <a:xfrm>
            <a:off x="611188" y="-79375"/>
            <a:ext cx="7056437" cy="6648450"/>
          </a:xfrm>
          <a:prstGeom prst="rect">
            <a:avLst/>
          </a:prstGeom>
          <a:noFill/>
          <a:ln w="9525">
            <a:noFill/>
            <a:miter lim="800000"/>
            <a:headEnd/>
            <a:tailEnd/>
          </a:ln>
        </p:spPr>
        <p:txBody>
          <a:bodyPr>
            <a:spAutoFit/>
          </a:bodyPr>
          <a:lstStyle/>
          <a:p>
            <a:r>
              <a:rPr lang="en-US"/>
              <a:t>	           </a:t>
            </a:r>
          </a:p>
          <a:p>
            <a:r>
              <a:rPr lang="en-US"/>
              <a:t>                   </a:t>
            </a:r>
            <a:r>
              <a:rPr lang="en-US" sz="2400"/>
              <a:t>a diet </a:t>
            </a:r>
          </a:p>
          <a:p>
            <a:r>
              <a:rPr lang="ru-RU" sz="2400"/>
              <a:t>	                                     </a:t>
            </a:r>
            <a:r>
              <a:rPr lang="en-US" sz="2400"/>
              <a:t>fibre </a:t>
            </a:r>
            <a:endParaRPr lang="ru-RU" sz="2400"/>
          </a:p>
          <a:p>
            <a:r>
              <a:rPr lang="ru-RU" sz="2400"/>
              <a:t>            </a:t>
            </a:r>
            <a:r>
              <a:rPr lang="en-US" sz="2400"/>
              <a:t>obesity </a:t>
            </a:r>
            <a:r>
              <a:rPr lang="ru-RU" sz="2400"/>
              <a:t>	</a:t>
            </a:r>
          </a:p>
          <a:p>
            <a:r>
              <a:rPr lang="ru-RU" sz="2400"/>
              <a:t>                                             </a:t>
            </a:r>
            <a:r>
              <a:rPr lang="en-US" sz="2400"/>
              <a:t> smoking </a:t>
            </a:r>
            <a:endParaRPr lang="ru-RU" sz="2400"/>
          </a:p>
          <a:p>
            <a:r>
              <a:rPr lang="ru-RU" sz="2400"/>
              <a:t>	</a:t>
            </a:r>
            <a:r>
              <a:rPr lang="en-US" sz="2400"/>
              <a:t>  alcohol </a:t>
            </a:r>
          </a:p>
          <a:p>
            <a:r>
              <a:rPr lang="en-US" sz="2400"/>
              <a:t>	</a:t>
            </a:r>
            <a:r>
              <a:rPr lang="ru-RU" sz="2400"/>
              <a:t>                                     </a:t>
            </a:r>
            <a:r>
              <a:rPr lang="en-US" sz="2400"/>
              <a:t>weight </a:t>
            </a:r>
            <a:r>
              <a:rPr lang="ru-RU" sz="2400"/>
              <a:t>	</a:t>
            </a:r>
          </a:p>
          <a:p>
            <a:r>
              <a:rPr lang="ru-RU" sz="2400"/>
              <a:t>            </a:t>
            </a:r>
            <a:r>
              <a:rPr lang="en-US" sz="2400"/>
              <a:t>to keep fit </a:t>
            </a:r>
            <a:r>
              <a:rPr lang="ru-RU" sz="2400"/>
              <a:t>	</a:t>
            </a:r>
          </a:p>
          <a:p>
            <a:r>
              <a:rPr lang="ru-RU" sz="2400"/>
              <a:t>                                               </a:t>
            </a:r>
            <a:r>
              <a:rPr lang="en-US" sz="2400"/>
              <a:t>carbohydrate </a:t>
            </a:r>
            <a:r>
              <a:rPr lang="ru-RU" sz="2400"/>
              <a:t>	</a:t>
            </a:r>
          </a:p>
          <a:p>
            <a:r>
              <a:rPr lang="ru-RU" sz="2400"/>
              <a:t>            </a:t>
            </a:r>
            <a:r>
              <a:rPr lang="en-US" sz="2400"/>
              <a:t>overweight </a:t>
            </a:r>
            <a:endParaRPr lang="ru-RU" sz="2400"/>
          </a:p>
          <a:p>
            <a:r>
              <a:rPr lang="ru-RU" sz="2400"/>
              <a:t>	                                     </a:t>
            </a:r>
            <a:r>
              <a:rPr lang="en-US" sz="2400"/>
              <a:t>to be rich in </a:t>
            </a:r>
            <a:endParaRPr lang="ru-RU" sz="2400"/>
          </a:p>
          <a:p>
            <a:r>
              <a:rPr lang="ru-RU" sz="2400"/>
              <a:t>	</a:t>
            </a:r>
            <a:r>
              <a:rPr lang="en-US" sz="2400"/>
              <a:t>  slimmer </a:t>
            </a:r>
            <a:endParaRPr lang="ru-RU" sz="2400"/>
          </a:p>
          <a:p>
            <a:r>
              <a:rPr lang="ru-RU" sz="2400"/>
              <a:t>	                                     </a:t>
            </a:r>
            <a:r>
              <a:rPr lang="en-US" sz="2400"/>
              <a:t>inactivity </a:t>
            </a:r>
            <a:endParaRPr lang="ru-RU" sz="2400"/>
          </a:p>
          <a:p>
            <a:r>
              <a:rPr lang="ru-RU" sz="2400"/>
              <a:t>	</a:t>
            </a:r>
            <a:r>
              <a:rPr lang="en-US" sz="2400"/>
              <a:t>   skip </a:t>
            </a:r>
            <a:r>
              <a:rPr lang="ru-RU" sz="2400"/>
              <a:t> </a:t>
            </a:r>
            <a:r>
              <a:rPr lang="en-US" sz="2400"/>
              <a:t>a meal</a:t>
            </a:r>
            <a:endParaRPr lang="ru-RU" sz="2400"/>
          </a:p>
          <a:p>
            <a:r>
              <a:rPr lang="ru-RU" sz="2400"/>
              <a:t>	                                     </a:t>
            </a:r>
            <a:r>
              <a:rPr lang="en-US" sz="2400"/>
              <a:t>protein </a:t>
            </a:r>
          </a:p>
          <a:p>
            <a:r>
              <a:rPr lang="en-US" sz="2400"/>
              <a:t>	    calcium </a:t>
            </a:r>
          </a:p>
          <a:p>
            <a:r>
              <a:rPr lang="en-US" sz="2400"/>
              <a:t>	</a:t>
            </a:r>
            <a:r>
              <a:rPr lang="ru-RU" sz="2400"/>
              <a:t>                                      </a:t>
            </a:r>
            <a:r>
              <a:rPr lang="en-US" sz="2400"/>
              <a:t>eyesight </a:t>
            </a:r>
            <a:endParaRPr lang="ru-RU" sz="2400"/>
          </a:p>
          <a:p>
            <a:r>
              <a:rPr lang="ru-RU" sz="2400"/>
              <a:t>           </a:t>
            </a:r>
            <a:r>
              <a:rPr lang="en-US" sz="2400"/>
              <a:t>    </a:t>
            </a:r>
            <a:r>
              <a:rPr lang="ru-RU" sz="2400"/>
              <a:t> </a:t>
            </a:r>
            <a:r>
              <a:rPr lang="en-US" sz="2400"/>
              <a:t>                 </a:t>
            </a:r>
            <a:r>
              <a:rPr lang="ru-RU" sz="2400"/>
              <a:t>  </a:t>
            </a:r>
            <a:r>
              <a:rPr lang="en-US" sz="2400"/>
              <a:t>dairy </a:t>
            </a:r>
            <a:endParaRPr lang="ru-RU"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20040" indent="-320040" fontAlgn="auto">
              <a:spcAft>
                <a:spcPts val="0"/>
              </a:spcAft>
              <a:buClr>
                <a:schemeClr val="accent6">
                  <a:lumMod val="75000"/>
                </a:schemeClr>
              </a:buClr>
              <a:defRPr/>
            </a:pPr>
            <a:endParaRPr lang="ru-RU"/>
          </a:p>
        </p:txBody>
      </p:sp>
      <p:pic>
        <p:nvPicPr>
          <p:cNvPr id="18434" name="Picture 2"/>
          <p:cNvPicPr>
            <a:picLocks noGrp="1" noChangeAspect="1" noChangeArrowheads="1"/>
          </p:cNvPicPr>
          <p:nvPr>
            <p:ph sz="quarter" idx="13"/>
          </p:nvPr>
        </p:nvPicPr>
        <p:blipFill>
          <a:blip r:embed="rId2"/>
          <a:srcRect/>
          <a:stretch>
            <a:fillRect/>
          </a:stretch>
        </p:blipFill>
        <p:spPr>
          <a:xfrm>
            <a:off x="0" y="-25400"/>
            <a:ext cx="9144000" cy="6983413"/>
          </a:xfrm>
        </p:spPr>
      </p:pic>
      <p:sp>
        <p:nvSpPr>
          <p:cNvPr id="18435" name="Прямоугольник 2"/>
          <p:cNvSpPr>
            <a:spLocks noChangeArrowheads="1"/>
          </p:cNvSpPr>
          <p:nvPr/>
        </p:nvSpPr>
        <p:spPr bwMode="auto">
          <a:xfrm>
            <a:off x="323850" y="0"/>
            <a:ext cx="8569325" cy="6740525"/>
          </a:xfrm>
          <a:prstGeom prst="rect">
            <a:avLst/>
          </a:prstGeom>
          <a:noFill/>
          <a:ln w="9525">
            <a:noFill/>
            <a:miter lim="800000"/>
            <a:headEnd/>
            <a:tailEnd/>
          </a:ln>
        </p:spPr>
        <p:txBody>
          <a:bodyPr>
            <a:spAutoFit/>
          </a:bodyPr>
          <a:lstStyle/>
          <a:p>
            <a:r>
              <a:rPr lang="en-US" sz="4800"/>
              <a:t>to do exercises;</a:t>
            </a:r>
          </a:p>
          <a:p>
            <a:r>
              <a:rPr lang="en-US" sz="4800"/>
              <a:t>to keep a healthy diet;</a:t>
            </a:r>
          </a:p>
          <a:p>
            <a:r>
              <a:rPr lang="en-US" sz="4800"/>
              <a:t>not to take drugs;</a:t>
            </a:r>
          </a:p>
          <a:p>
            <a:r>
              <a:rPr lang="en-US" sz="4800"/>
              <a:t>to eat healthy food; </a:t>
            </a:r>
          </a:p>
          <a:p>
            <a:r>
              <a:rPr lang="en-US" sz="4800"/>
              <a:t>to put on weight</a:t>
            </a:r>
          </a:p>
          <a:p>
            <a:r>
              <a:rPr lang="en-US" sz="4800"/>
              <a:t>to lose  weight; </a:t>
            </a:r>
          </a:p>
          <a:p>
            <a:r>
              <a:rPr lang="en-US" sz="4800"/>
              <a:t>to look healthy;</a:t>
            </a:r>
          </a:p>
          <a:p>
            <a:r>
              <a:rPr lang="en-US" sz="4800"/>
              <a:t> to take part in the competitions….</a:t>
            </a:r>
            <a:endParaRPr lang="ru-RU" sz="48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20040" indent="-320040" fontAlgn="auto">
              <a:spcAft>
                <a:spcPts val="0"/>
              </a:spcAft>
              <a:buClr>
                <a:schemeClr val="accent6">
                  <a:lumMod val="75000"/>
                </a:schemeClr>
              </a:buClr>
              <a:defRPr/>
            </a:pPr>
            <a:endParaRPr lang="ru-RU"/>
          </a:p>
        </p:txBody>
      </p:sp>
      <p:pic>
        <p:nvPicPr>
          <p:cNvPr id="19458" name="Picture 2"/>
          <p:cNvPicPr>
            <a:picLocks noGrp="1" noChangeAspect="1" noChangeArrowheads="1"/>
          </p:cNvPicPr>
          <p:nvPr>
            <p:ph sz="quarter" idx="13"/>
          </p:nvPr>
        </p:nvPicPr>
        <p:blipFill>
          <a:blip r:embed="rId2"/>
          <a:srcRect/>
          <a:stretch>
            <a:fillRect/>
          </a:stretch>
        </p:blipFill>
        <p:spPr>
          <a:xfrm>
            <a:off x="-65088" y="0"/>
            <a:ext cx="9512301" cy="7329488"/>
          </a:xfrm>
        </p:spPr>
      </p:pic>
      <p:sp>
        <p:nvSpPr>
          <p:cNvPr id="19459" name="Прямоугольник 2"/>
          <p:cNvSpPr>
            <a:spLocks noChangeArrowheads="1"/>
          </p:cNvSpPr>
          <p:nvPr/>
        </p:nvSpPr>
        <p:spPr bwMode="auto">
          <a:xfrm>
            <a:off x="539750" y="333375"/>
            <a:ext cx="8785225" cy="5630863"/>
          </a:xfrm>
          <a:prstGeom prst="rect">
            <a:avLst/>
          </a:prstGeom>
          <a:noFill/>
          <a:ln w="9525">
            <a:noFill/>
            <a:miter lim="800000"/>
            <a:headEnd/>
            <a:tailEnd/>
          </a:ln>
        </p:spPr>
        <p:txBody>
          <a:bodyPr>
            <a:spAutoFit/>
          </a:bodyPr>
          <a:lstStyle/>
          <a:p>
            <a:pPr marL="742950" indent="-742950">
              <a:buFont typeface="Trebuchet MS" pitchFamily="34" charset="0"/>
              <a:buAutoNum type="arabicPeriod"/>
            </a:pPr>
            <a:r>
              <a:rPr lang="en-US" sz="3600"/>
              <a:t>Too ----- food makes you thin.</a:t>
            </a:r>
          </a:p>
          <a:p>
            <a:pPr marL="742950" indent="-742950">
              <a:buFont typeface="Trebuchet MS" pitchFamily="34" charset="0"/>
              <a:buAutoNum type="arabicPeriod"/>
            </a:pPr>
            <a:r>
              <a:rPr lang="en-US" sz="3600"/>
              <a:t>Too ----- food makes you fat</a:t>
            </a:r>
          </a:p>
          <a:p>
            <a:pPr marL="742950" indent="-742950">
              <a:buFont typeface="Trebuchet MS" pitchFamily="34" charset="0"/>
              <a:buAutoNum type="arabicPeriod"/>
            </a:pPr>
            <a:r>
              <a:rPr lang="en-US" sz="3600"/>
              <a:t>Too ----- sweets are bad for you, especially for your teeth.</a:t>
            </a:r>
          </a:p>
          <a:p>
            <a:pPr marL="742950" indent="-742950">
              <a:buFont typeface="Trebuchet MS" pitchFamily="34" charset="0"/>
              <a:buAutoNum type="arabicPeriod"/>
            </a:pPr>
            <a:r>
              <a:rPr lang="en-US" sz="3600"/>
              <a:t>Eat ----- high fat food and ----- fibre.</a:t>
            </a:r>
          </a:p>
          <a:p>
            <a:pPr marL="742950" indent="-742950">
              <a:buFont typeface="Trebuchet MS" pitchFamily="34" charset="0"/>
              <a:buAutoNum type="arabicPeriod"/>
            </a:pPr>
            <a:r>
              <a:rPr lang="en-US" sz="3600"/>
              <a:t>----- fruit and vegetables keep you healthy.</a:t>
            </a:r>
          </a:p>
          <a:p>
            <a:pPr marL="742950" indent="-742950">
              <a:buFont typeface="Trebuchet MS" pitchFamily="34" charset="0"/>
              <a:buAutoNum type="arabicPeriod"/>
            </a:pPr>
            <a:r>
              <a:rPr lang="en-US" sz="3600"/>
              <a:t>Walking ----- makes you fit.</a:t>
            </a:r>
          </a:p>
          <a:p>
            <a:pPr marL="742950" indent="-742950">
              <a:buFont typeface="Trebuchet MS" pitchFamily="34" charset="0"/>
              <a:buAutoNum type="arabicPeriod"/>
            </a:pPr>
            <a:r>
              <a:rPr lang="en-US" sz="3600"/>
              <a:t>Sleeping too ----- or too ----- can make you nervous and restless.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20040" indent="-320040" fontAlgn="auto">
              <a:spcAft>
                <a:spcPts val="0"/>
              </a:spcAft>
              <a:buClr>
                <a:schemeClr val="accent6">
                  <a:lumMod val="75000"/>
                </a:schemeClr>
              </a:buClr>
              <a:defRPr/>
            </a:pPr>
            <a:endParaRPr lang="ru-RU"/>
          </a:p>
        </p:txBody>
      </p:sp>
      <p:pic>
        <p:nvPicPr>
          <p:cNvPr id="20482" name="Picture 2"/>
          <p:cNvPicPr>
            <a:picLocks noGrp="1" noChangeAspect="1" noChangeArrowheads="1"/>
          </p:cNvPicPr>
          <p:nvPr>
            <p:ph sz="quarter" idx="13"/>
          </p:nvPr>
        </p:nvPicPr>
        <p:blipFill>
          <a:blip r:embed="rId2"/>
          <a:srcRect/>
          <a:stretch>
            <a:fillRect/>
          </a:stretch>
        </p:blipFill>
        <p:spPr>
          <a:xfrm>
            <a:off x="-33338" y="6350"/>
            <a:ext cx="9145588" cy="6858000"/>
          </a:xfrm>
        </p:spPr>
      </p:pic>
      <p:sp>
        <p:nvSpPr>
          <p:cNvPr id="20483" name="Прямоугольник 3"/>
          <p:cNvSpPr>
            <a:spLocks noChangeArrowheads="1"/>
          </p:cNvSpPr>
          <p:nvPr/>
        </p:nvSpPr>
        <p:spPr bwMode="auto">
          <a:xfrm>
            <a:off x="323850" y="333375"/>
            <a:ext cx="8064500" cy="5076825"/>
          </a:xfrm>
          <a:prstGeom prst="rect">
            <a:avLst/>
          </a:prstGeom>
          <a:noFill/>
          <a:ln w="9525">
            <a:noFill/>
            <a:miter lim="800000"/>
            <a:headEnd/>
            <a:tailEnd/>
          </a:ln>
        </p:spPr>
        <p:txBody>
          <a:bodyPr>
            <a:spAutoFit/>
          </a:bodyPr>
          <a:lstStyle/>
          <a:p>
            <a:r>
              <a:rPr lang="en-US" sz="3600">
                <a:solidFill>
                  <a:srgbClr val="7030A0"/>
                </a:solidFill>
              </a:rPr>
              <a:t>Correct the mistakes</a:t>
            </a:r>
          </a:p>
          <a:p>
            <a:endParaRPr lang="en-US" sz="3600">
              <a:solidFill>
                <a:srgbClr val="7030A0"/>
              </a:solidFill>
            </a:endParaRPr>
          </a:p>
          <a:p>
            <a:r>
              <a:rPr lang="en-US" sz="3600"/>
              <a:t>1. Eat more sugar. (less)</a:t>
            </a:r>
          </a:p>
          <a:p>
            <a:r>
              <a:rPr lang="en-US" sz="3600"/>
              <a:t>2. Don’t eat vegetables.</a:t>
            </a:r>
          </a:p>
          <a:p>
            <a:r>
              <a:rPr lang="en-US" sz="3600"/>
              <a:t>3. Eat many fat. (little)</a:t>
            </a:r>
          </a:p>
          <a:p>
            <a:r>
              <a:rPr lang="en-US" sz="3600"/>
              <a:t>4. Eat the same things. (different)</a:t>
            </a:r>
          </a:p>
          <a:p>
            <a:r>
              <a:rPr lang="en-US" sz="3600"/>
              <a:t>5. Eat less fresh fruit. (more)</a:t>
            </a:r>
          </a:p>
          <a:p>
            <a:r>
              <a:rPr lang="en-US" sz="3600"/>
              <a:t>6. Eat a lot of salt. (little)</a:t>
            </a:r>
          </a:p>
          <a:p>
            <a:r>
              <a:rPr lang="en-US" sz="3600"/>
              <a:t>7. Eat a lot between meals. (don’t)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27088" y="620713"/>
            <a:ext cx="6616700" cy="3690937"/>
          </a:xfrm>
        </p:spPr>
        <p:txBody>
          <a:bodyPr rtlCol="0">
            <a:normAutofit fontScale="25000" lnSpcReduction="20000"/>
          </a:bodyPr>
          <a:lstStyle/>
          <a:p>
            <a:pPr marL="45720" indent="0" fontAlgn="auto">
              <a:buClr>
                <a:schemeClr val="accent6">
                  <a:lumMod val="75000"/>
                </a:schemeClr>
              </a:buClr>
              <a:buFont typeface="Georgia" pitchFamily="18" charset="0"/>
              <a:buNone/>
              <a:defRPr/>
            </a:pPr>
            <a:r>
              <a:rPr lang="en-US" sz="12800" b="1" dirty="0" smtClean="0">
                <a:solidFill>
                  <a:srgbClr val="FF0000"/>
                </a:solidFill>
              </a:rPr>
              <a:t>Popular ways to lose weight and avoid gaining it</a:t>
            </a:r>
          </a:p>
          <a:p>
            <a:pPr marL="45720" indent="0" fontAlgn="auto">
              <a:buClr>
                <a:schemeClr val="accent6">
                  <a:lumMod val="75000"/>
                </a:schemeClr>
              </a:buClr>
              <a:buFont typeface="Georgia" pitchFamily="18" charset="0"/>
              <a:buNone/>
              <a:defRPr/>
            </a:pPr>
            <a:r>
              <a:rPr lang="en-US" sz="11200" dirty="0" smtClean="0">
                <a:solidFill>
                  <a:schemeClr val="tx1">
                    <a:lumMod val="75000"/>
                    <a:lumOff val="25000"/>
                  </a:schemeClr>
                </a:solidFill>
              </a:rPr>
              <a:t>Cut out snacks and desserts – 42%</a:t>
            </a:r>
          </a:p>
          <a:p>
            <a:pPr marL="45720" indent="0" fontAlgn="auto">
              <a:buClr>
                <a:schemeClr val="accent6">
                  <a:lumMod val="75000"/>
                </a:schemeClr>
              </a:buClr>
              <a:buFont typeface="Georgia" pitchFamily="18" charset="0"/>
              <a:buNone/>
              <a:defRPr/>
            </a:pPr>
            <a:r>
              <a:rPr lang="en-US" sz="11200" dirty="0" smtClean="0">
                <a:solidFill>
                  <a:schemeClr val="tx1">
                    <a:lumMod val="75000"/>
                    <a:lumOff val="25000"/>
                  </a:schemeClr>
                </a:solidFill>
              </a:rPr>
              <a:t>Eat less of everything – 37%</a:t>
            </a:r>
          </a:p>
          <a:p>
            <a:pPr marL="45720" indent="0" fontAlgn="auto">
              <a:buClr>
                <a:schemeClr val="accent6">
                  <a:lumMod val="75000"/>
                </a:schemeClr>
              </a:buClr>
              <a:buFont typeface="Georgia" pitchFamily="18" charset="0"/>
              <a:buNone/>
              <a:defRPr/>
            </a:pPr>
            <a:r>
              <a:rPr lang="en-US" sz="11200" dirty="0" smtClean="0">
                <a:solidFill>
                  <a:schemeClr val="tx1">
                    <a:lumMod val="75000"/>
                    <a:lumOff val="25000"/>
                  </a:schemeClr>
                </a:solidFill>
              </a:rPr>
              <a:t>Exercise more – 32%</a:t>
            </a:r>
          </a:p>
          <a:p>
            <a:pPr marL="45720" indent="0" fontAlgn="auto">
              <a:buClr>
                <a:schemeClr val="accent6">
                  <a:lumMod val="75000"/>
                </a:schemeClr>
              </a:buClr>
              <a:buFont typeface="Georgia" pitchFamily="18" charset="0"/>
              <a:buNone/>
              <a:defRPr/>
            </a:pPr>
            <a:r>
              <a:rPr lang="en-US" sz="11200" dirty="0" smtClean="0">
                <a:solidFill>
                  <a:schemeClr val="tx1">
                    <a:lumMod val="75000"/>
                    <a:lumOff val="25000"/>
                  </a:schemeClr>
                </a:solidFill>
              </a:rPr>
              <a:t>Cut down on fat – 32%</a:t>
            </a:r>
          </a:p>
          <a:p>
            <a:pPr marL="45720" indent="0" fontAlgn="auto">
              <a:buClr>
                <a:schemeClr val="accent6">
                  <a:lumMod val="75000"/>
                </a:schemeClr>
              </a:buClr>
              <a:buFont typeface="Georgia" pitchFamily="18" charset="0"/>
              <a:buNone/>
              <a:defRPr/>
            </a:pPr>
            <a:r>
              <a:rPr lang="en-US" sz="11200" dirty="0" smtClean="0">
                <a:solidFill>
                  <a:schemeClr val="tx1">
                    <a:lumMod val="75000"/>
                    <a:lumOff val="25000"/>
                  </a:schemeClr>
                </a:solidFill>
              </a:rPr>
              <a:t>Do not eat at night – 29 %</a:t>
            </a:r>
          </a:p>
          <a:p>
            <a:pPr marL="45720" indent="0" fontAlgn="auto">
              <a:buClr>
                <a:schemeClr val="accent6">
                  <a:lumMod val="75000"/>
                </a:schemeClr>
              </a:buClr>
              <a:buFont typeface="Georgia" pitchFamily="18" charset="0"/>
              <a:buNone/>
              <a:defRPr/>
            </a:pPr>
            <a:r>
              <a:rPr lang="en-US" sz="11200" dirty="0" smtClean="0">
                <a:solidFill>
                  <a:schemeClr val="tx1">
                    <a:lumMod val="75000"/>
                    <a:lumOff val="25000"/>
                  </a:schemeClr>
                </a:solidFill>
              </a:rPr>
              <a:t>Eat more fruit and vegetables – 20%</a:t>
            </a:r>
          </a:p>
          <a:p>
            <a:pPr marL="45720" indent="0" fontAlgn="auto">
              <a:buClr>
                <a:schemeClr val="accent6">
                  <a:lumMod val="75000"/>
                </a:schemeClr>
              </a:buClr>
              <a:buFont typeface="Georgia" pitchFamily="18" charset="0"/>
              <a:buNone/>
              <a:defRPr/>
            </a:pPr>
            <a:r>
              <a:rPr lang="en-US" sz="11200" dirty="0" smtClean="0">
                <a:solidFill>
                  <a:schemeClr val="tx1">
                    <a:lumMod val="75000"/>
                    <a:lumOff val="25000"/>
                  </a:schemeClr>
                </a:solidFill>
              </a:rPr>
              <a:t>Count calories – 19%</a:t>
            </a:r>
          </a:p>
          <a:p>
            <a:pPr marL="45720" indent="0" fontAlgn="auto">
              <a:buClr>
                <a:schemeClr val="accent6">
                  <a:lumMod val="75000"/>
                </a:schemeClr>
              </a:buClr>
              <a:buFont typeface="Georgia" pitchFamily="18" charset="0"/>
              <a:buNone/>
              <a:defRPr/>
            </a:pPr>
            <a:r>
              <a:rPr lang="en-US" sz="11200" dirty="0" smtClean="0">
                <a:solidFill>
                  <a:schemeClr val="tx1">
                    <a:lumMod val="75000"/>
                    <a:lumOff val="25000"/>
                  </a:schemeClr>
                </a:solidFill>
              </a:rPr>
              <a:t>Eat less red meat – 19%</a:t>
            </a:r>
          </a:p>
          <a:p>
            <a:pPr marL="45720" indent="0" fontAlgn="auto">
              <a:buClr>
                <a:schemeClr val="accent6">
                  <a:lumMod val="75000"/>
                </a:schemeClr>
              </a:buClr>
              <a:buFont typeface="Georgia" pitchFamily="18" charset="0"/>
              <a:buNone/>
              <a:defRPr/>
            </a:pPr>
            <a:r>
              <a:rPr lang="en-US" sz="11200" dirty="0" smtClean="0">
                <a:solidFill>
                  <a:schemeClr val="tx1">
                    <a:lumMod val="75000"/>
                    <a:lumOff val="25000"/>
                  </a:schemeClr>
                </a:solidFill>
              </a:rPr>
              <a:t>Use low-calorie foods – 12%</a:t>
            </a:r>
          </a:p>
          <a:p>
            <a:pPr marL="45720" indent="0" fontAlgn="auto">
              <a:buClr>
                <a:schemeClr val="accent6">
                  <a:lumMod val="75000"/>
                </a:schemeClr>
              </a:buClr>
              <a:buFont typeface="Georgia" pitchFamily="18" charset="0"/>
              <a:buNone/>
              <a:defRPr/>
            </a:pPr>
            <a:r>
              <a:rPr lang="en-US" sz="11200" dirty="0" smtClean="0">
                <a:solidFill>
                  <a:schemeClr val="tx1">
                    <a:lumMod val="75000"/>
                    <a:lumOff val="25000"/>
                  </a:schemeClr>
                </a:solidFill>
              </a:rPr>
              <a:t>Follow a diet – 1%</a:t>
            </a:r>
          </a:p>
          <a:p>
            <a:pPr indent="-182880" fontAlgn="auto">
              <a:buClr>
                <a:schemeClr val="accent6">
                  <a:lumMod val="75000"/>
                </a:schemeClr>
              </a:buClr>
              <a:defRPr/>
            </a:pPr>
            <a:endParaRPr lang="ru-RU" dirty="0">
              <a:solidFill>
                <a:schemeClr val="tx1">
                  <a:lumMod val="75000"/>
                  <a:lumOff val="25000"/>
                </a:schemeClr>
              </a:solidFill>
            </a:endParaRPr>
          </a:p>
        </p:txBody>
      </p:sp>
      <p:pic>
        <p:nvPicPr>
          <p:cNvPr id="21506" name="Picture 3"/>
          <p:cNvPicPr>
            <a:picLocks noChangeAspect="1" noChangeArrowheads="1"/>
          </p:cNvPicPr>
          <p:nvPr/>
        </p:nvPicPr>
        <p:blipFill>
          <a:blip r:embed="rId2"/>
          <a:srcRect/>
          <a:stretch>
            <a:fillRect/>
          </a:stretch>
        </p:blipFill>
        <p:spPr bwMode="auto">
          <a:xfrm>
            <a:off x="7235825" y="4870450"/>
            <a:ext cx="1506538" cy="149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зож для урока 9 в">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зож для урока 9 в</Template>
  <TotalTime>243</TotalTime>
  <Words>612</Words>
  <Application>Microsoft Office PowerPoint</Application>
  <PresentationFormat>Экран (4:3)</PresentationFormat>
  <Paragraphs>102</Paragraphs>
  <Slides>20</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4</vt:i4>
      </vt:variant>
      <vt:variant>
        <vt:lpstr>Заголовки слайдов</vt:lpstr>
      </vt:variant>
      <vt:variant>
        <vt:i4>20</vt:i4>
      </vt:variant>
    </vt:vector>
  </HeadingPairs>
  <TitlesOfParts>
    <vt:vector size="28" baseType="lpstr">
      <vt:lpstr>Trebuchet MS</vt:lpstr>
      <vt:lpstr>Arial</vt:lpstr>
      <vt:lpstr>Georgia</vt:lpstr>
      <vt:lpstr>Calibri</vt:lpstr>
      <vt:lpstr>зож для урока 9 в</vt:lpstr>
      <vt:lpstr>зож для урока 9 в</vt:lpstr>
      <vt:lpstr>зож для урока 9 в</vt:lpstr>
      <vt:lpstr>зож для урока 9 в</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User</cp:lastModifiedBy>
  <cp:revision>21</cp:revision>
  <dcterms:created xsi:type="dcterms:W3CDTF">2013-01-23T03:06:23Z</dcterms:created>
  <dcterms:modified xsi:type="dcterms:W3CDTF">2013-04-01T16:49:03Z</dcterms:modified>
</cp:coreProperties>
</file>