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2"/>
  </p:notesMasterIdLst>
  <p:sldIdLst>
    <p:sldId id="267" r:id="rId2"/>
    <p:sldId id="258" r:id="rId3"/>
    <p:sldId id="257" r:id="rId4"/>
    <p:sldId id="265" r:id="rId5"/>
    <p:sldId id="259" r:id="rId6"/>
    <p:sldId id="260" r:id="rId7"/>
    <p:sldId id="261" r:id="rId8"/>
    <p:sldId id="266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627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396F51-98DD-4031-92ED-B0862981EEF7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9CE911F-4551-4BF5-AA15-990F64DA1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0DAD74-352D-4676-BFED-235B6BA5F4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6B19-6D80-46D6-A839-7828173651BC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3131-8924-4B91-AF58-A9474DDB5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B351-DEA5-41AA-9DCB-0827BAF49420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6D22-3C0F-48F4-9A89-1B85A639D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6ADB-E540-4C28-A287-03048252C720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5AE4-F8A9-4AB0-B012-95CA8F690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CD87-4D2B-4AC2-8594-455021A7555C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1F6C-9185-4E15-8E6C-0B63F4FEA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9CB5-590A-4365-8F4D-A3F9DDA7C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F187-921B-42A1-9717-11267F72A780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46C0-7EC3-4DA1-881B-265D292DE618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3DFC-C6B3-441A-A537-D72C9B4BA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5ABC-5D34-4C46-944B-C6033E5CC988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A00A-DC03-47DC-9068-F854558B5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04FF-51DD-4827-AE9F-E7C7B0CD9CFD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C062-BB88-465C-B3AC-8F0E3E4F9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60568-428B-47C4-BA70-6FB553C8EB5C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1B54-945F-41FA-A2CC-D347D9D00D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1DE73-70DB-427E-9D09-F46B11403552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F091-367B-4CCD-A4C1-F49B8B05A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FD6EBC-959E-4CF1-82C1-DDE3C52156FC}" type="datetimeFigureOut">
              <a:rPr lang="ru-RU"/>
              <a:pPr>
                <a:defRPr/>
              </a:pPr>
              <a:t>28.01.2013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41237EA-A2FE-494D-8FD0-60494E0C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transition spd="slow">
    <p:sndAc>
      <p:stSnd>
        <p:snd r:embed="rId12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0072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008A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WordArt 4"/>
          <p:cNvSpPr>
            <a:spLocks noChangeArrowheads="1" noChangeShapeType="1" noTextEdit="1"/>
          </p:cNvSpPr>
          <p:nvPr/>
        </p:nvSpPr>
        <p:spPr bwMode="auto">
          <a:xfrm>
            <a:off x="1258888" y="1628775"/>
            <a:ext cx="6551612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Театральные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секреты.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8"/>
          <p:cNvSpPr>
            <a:spLocks noChangeArrowheads="1" noChangeShapeType="1" noTextEdit="1"/>
          </p:cNvSpPr>
          <p:nvPr/>
        </p:nvSpPr>
        <p:spPr bwMode="auto">
          <a:xfrm>
            <a:off x="3276600" y="1052513"/>
            <a:ext cx="23796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Секрет 6.</a:t>
            </a:r>
          </a:p>
        </p:txBody>
      </p:sp>
      <p:sp>
        <p:nvSpPr>
          <p:cNvPr id="23554" name="WordArt 9"/>
          <p:cNvSpPr>
            <a:spLocks noChangeArrowheads="1" noChangeShapeType="1" noTextEdit="1"/>
          </p:cNvSpPr>
          <p:nvPr/>
        </p:nvSpPr>
        <p:spPr bwMode="auto">
          <a:xfrm>
            <a:off x="1331913" y="2492375"/>
            <a:ext cx="6673850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Окончен спектакль,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не спеши убегать.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Приятно актерам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"Спасибо" сказать.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237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785938"/>
            <a:ext cx="5929312" cy="3954462"/>
          </a:xfrm>
        </p:spPr>
      </p:pic>
      <p:sp>
        <p:nvSpPr>
          <p:cNvPr id="7" name="Прямоугольник 6"/>
          <p:cNvSpPr/>
          <p:nvPr/>
        </p:nvSpPr>
        <p:spPr>
          <a:xfrm>
            <a:off x="1500166" y="1798626"/>
            <a:ext cx="6072230" cy="4071966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WordArt 8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253287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Что нужно сделать, </a:t>
            </a:r>
          </a:p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чтобы попасть в театр?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14"/>
          <p:cNvSpPr>
            <a:spLocks noChangeArrowheads="1" noChangeShapeType="1" noTextEdit="1"/>
          </p:cNvSpPr>
          <p:nvPr/>
        </p:nvSpPr>
        <p:spPr bwMode="auto">
          <a:xfrm>
            <a:off x="827088" y="2276475"/>
            <a:ext cx="743902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В театр всегда ходи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опрятным,причесанным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и аккуратным.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7358090"/>
            <a:ext cx="7429552" cy="714380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5135032_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490">
            <a:off x="684213" y="1844675"/>
            <a:ext cx="4535487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7033">
            <a:off x="4572000" y="2060575"/>
            <a:ext cx="38655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WordArt 13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28829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Секрет 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IMG_57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806450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WordArt 7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92003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Правильно ли поступает мальчик,</a:t>
            </a:r>
          </a:p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пробираясь спиной к зрителям?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5"/>
          <p:cNvSpPr>
            <a:spLocks noChangeArrowheads="1" noChangeShapeType="1" noTextEdit="1"/>
          </p:cNvSpPr>
          <p:nvPr/>
        </p:nvSpPr>
        <p:spPr bwMode="auto">
          <a:xfrm>
            <a:off x="3132138" y="1052513"/>
            <a:ext cx="28813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Секрет 2.</a:t>
            </a:r>
          </a:p>
        </p:txBody>
      </p:sp>
      <p:sp>
        <p:nvSpPr>
          <p:cNvPr id="18434" name="WordArt 6"/>
          <p:cNvSpPr>
            <a:spLocks noChangeArrowheads="1" noChangeShapeType="1" noTextEdit="1"/>
          </p:cNvSpPr>
          <p:nvPr/>
        </p:nvSpPr>
        <p:spPr bwMode="auto">
          <a:xfrm>
            <a:off x="1258888" y="2420938"/>
            <a:ext cx="674528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18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Коль вежливым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себя считаешь,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то на спектакль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ты не опоздаешь.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6"/>
          <p:cNvSpPr>
            <a:spLocks noChangeArrowheads="1" noChangeShapeType="1" noTextEdit="1"/>
          </p:cNvSpPr>
          <p:nvPr/>
        </p:nvSpPr>
        <p:spPr bwMode="auto">
          <a:xfrm>
            <a:off x="3203575" y="908050"/>
            <a:ext cx="2736850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Секрет 3.</a:t>
            </a:r>
          </a:p>
        </p:txBody>
      </p:sp>
      <p:sp>
        <p:nvSpPr>
          <p:cNvPr id="19458" name="WordArt 7"/>
          <p:cNvSpPr>
            <a:spLocks noChangeArrowheads="1" noChangeShapeType="1" noTextEdit="1"/>
          </p:cNvSpPr>
          <p:nvPr/>
        </p:nvSpPr>
        <p:spPr bwMode="auto">
          <a:xfrm>
            <a:off x="684213" y="2060575"/>
            <a:ext cx="7667625" cy="302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В зале заранее займите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своё место.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По ряду следует идти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лицом в сидящим,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извиниться,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если заденешь кого-нибудь.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5"/>
          <p:cNvSpPr>
            <a:spLocks noChangeArrowheads="1" noChangeShapeType="1" noTextEdit="1"/>
          </p:cNvSpPr>
          <p:nvPr/>
        </p:nvSpPr>
        <p:spPr bwMode="auto">
          <a:xfrm>
            <a:off x="3059113" y="1052513"/>
            <a:ext cx="280828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Секрет 4.</a:t>
            </a:r>
          </a:p>
        </p:txBody>
      </p:sp>
      <p:sp>
        <p:nvSpPr>
          <p:cNvPr id="20482" name="WordArt 6"/>
          <p:cNvSpPr>
            <a:spLocks noChangeArrowheads="1" noChangeShapeType="1" noTextEdit="1"/>
          </p:cNvSpPr>
          <p:nvPr/>
        </p:nvSpPr>
        <p:spPr bwMode="auto">
          <a:xfrm>
            <a:off x="1403350" y="2565400"/>
            <a:ext cx="6681788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Во время спектакля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другим не мешай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И громко соседкой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своей не болтай.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IMG_57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81075"/>
            <a:ext cx="7559675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6"/>
          <p:cNvSpPr>
            <a:spLocks noChangeArrowheads="1" noChangeShapeType="1" noTextEdit="1"/>
          </p:cNvSpPr>
          <p:nvPr/>
        </p:nvSpPr>
        <p:spPr bwMode="auto">
          <a:xfrm>
            <a:off x="1692275" y="115888"/>
            <a:ext cx="6221413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Можно ли кушать</a:t>
            </a:r>
          </a:p>
          <a:p>
            <a:pPr algn="ctr"/>
            <a:r>
              <a:rPr lang="ru-RU" sz="28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во время спектакля?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WordArt 5"/>
          <p:cNvSpPr>
            <a:spLocks noChangeArrowheads="1" noChangeShapeType="1" noTextEdit="1"/>
          </p:cNvSpPr>
          <p:nvPr/>
        </p:nvSpPr>
        <p:spPr bwMode="auto">
          <a:xfrm>
            <a:off x="3348038" y="549275"/>
            <a:ext cx="2306637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Секрет 5.</a:t>
            </a:r>
          </a:p>
        </p:txBody>
      </p:sp>
      <p:sp>
        <p:nvSpPr>
          <p:cNvPr id="22530" name="WordArt 6"/>
          <p:cNvSpPr>
            <a:spLocks noChangeArrowheads="1" noChangeShapeType="1" noTextEdit="1"/>
          </p:cNvSpPr>
          <p:nvPr/>
        </p:nvSpPr>
        <p:spPr bwMode="auto">
          <a:xfrm>
            <a:off x="657225" y="1595438"/>
            <a:ext cx="7829550" cy="4065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Воспитанным детям пора это знать: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во время спектакля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не нужно жевать.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В антракте ты сможешь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зайти в буфет,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33CCCC"/>
                </a:solidFill>
                <a:latin typeface="Arial"/>
                <a:cs typeface="Arial"/>
              </a:rPr>
              <a:t>чтоб чаю попить и покушать конфет.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680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11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Театральные секреты</dc:title>
  <dc:creator>home</dc:creator>
  <cp:lastModifiedBy>Admin</cp:lastModifiedBy>
  <cp:revision>31</cp:revision>
  <dcterms:created xsi:type="dcterms:W3CDTF">2012-05-01T14:19:32Z</dcterms:created>
  <dcterms:modified xsi:type="dcterms:W3CDTF">2013-01-28T18:02:54Z</dcterms:modified>
</cp:coreProperties>
</file>