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72" r:id="rId5"/>
    <p:sldId id="258" r:id="rId6"/>
    <p:sldId id="259" r:id="rId7"/>
    <p:sldId id="266" r:id="rId8"/>
    <p:sldId id="267" r:id="rId9"/>
    <p:sldId id="273" r:id="rId10"/>
    <p:sldId id="265" r:id="rId11"/>
    <p:sldId id="274" r:id="rId12"/>
    <p:sldId id="262" r:id="rId13"/>
    <p:sldId id="263" r:id="rId14"/>
    <p:sldId id="264" r:id="rId15"/>
    <p:sldId id="269" r:id="rId16"/>
    <p:sldId id="270" r:id="rId17"/>
    <p:sldId id="277" r:id="rId18"/>
    <p:sldId id="275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5D53-FEA9-4A55-8F98-2C3F2D0D7411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951A-6638-46AA-A758-85F12BDF6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83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5D53-FEA9-4A55-8F98-2C3F2D0D7411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951A-6638-46AA-A758-85F12BDF6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4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5D53-FEA9-4A55-8F98-2C3F2D0D7411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951A-6638-46AA-A758-85F12BDF6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34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5D53-FEA9-4A55-8F98-2C3F2D0D7411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951A-6638-46AA-A758-85F12BDF6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93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5D53-FEA9-4A55-8F98-2C3F2D0D7411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951A-6638-46AA-A758-85F12BDF6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20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5D53-FEA9-4A55-8F98-2C3F2D0D7411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951A-6638-46AA-A758-85F12BDF6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993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5D53-FEA9-4A55-8F98-2C3F2D0D7411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951A-6638-46AA-A758-85F12BDF6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77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5D53-FEA9-4A55-8F98-2C3F2D0D7411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951A-6638-46AA-A758-85F12BDF6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33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5D53-FEA9-4A55-8F98-2C3F2D0D7411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951A-6638-46AA-A758-85F12BDF6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99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5D53-FEA9-4A55-8F98-2C3F2D0D7411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951A-6638-46AA-A758-85F12BDF6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51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5D53-FEA9-4A55-8F98-2C3F2D0D7411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951A-6638-46AA-A758-85F12BDF6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193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95D53-FEA9-4A55-8F98-2C3F2D0D7411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A951A-6638-46AA-A758-85F12BDF6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97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gif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pova.PG-MIR\Desktop\2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61" y="-4616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5219819"/>
            <a:ext cx="7126560" cy="1470025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r>
              <a:rPr lang="ru-RU" dirty="0" smtClean="0"/>
              <a:t>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popova.PG-MIR\Desktop\solnichk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136525"/>
            <a:ext cx="3384376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" y="0"/>
            <a:ext cx="9248165" cy="693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53838" y="126876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(МИЛЯ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602885"/>
            <a:ext cx="99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(ДОЛЯ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8956" y="3933056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(ДОМ)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9219" y="6365758"/>
            <a:ext cx="179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(АРФА –ФАРА)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06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pova.PG-MIR\Desktop\2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392" y="-18623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903" y="843882"/>
            <a:ext cx="871537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19213"/>
            <a:ext cx="1408113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720" y="943489"/>
            <a:ext cx="115252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20093"/>
            <a:ext cx="12319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540" y="3305168"/>
            <a:ext cx="12319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586" y="4457532"/>
            <a:ext cx="120173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21" y="4509120"/>
            <a:ext cx="115252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503" y="2246307"/>
            <a:ext cx="554037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804" y="692696"/>
            <a:ext cx="554037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2088">
            <a:off x="2231911" y="3011585"/>
            <a:ext cx="554037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683" y="418820"/>
            <a:ext cx="554037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721" y="4617949"/>
            <a:ext cx="554037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221" y="794544"/>
            <a:ext cx="554037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1571">
            <a:off x="5594801" y="4802242"/>
            <a:ext cx="523875" cy="124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8800">
            <a:off x="4005246" y="2686026"/>
            <a:ext cx="1294874" cy="130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2052">
            <a:off x="5103532" y="3295644"/>
            <a:ext cx="12557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6178">
            <a:off x="1824488" y="4045645"/>
            <a:ext cx="11398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400" y="3903914"/>
            <a:ext cx="11398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0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pova.PG-MIR\Desktop\2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92696"/>
            <a:ext cx="684076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4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pova.PG-MIR\Desktop\2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6840760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4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pova.PG-MIR\Desktop\2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662473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4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pova.PG-MIR\Desktop\2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6912768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09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pova.PG-MIR\Desktop\2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2856"/>
            <a:ext cx="662473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770"/>
            <a:ext cx="3382963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9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556" y="-8544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Викторина</a:t>
            </a:r>
            <a:endParaRPr lang="ru-RU" b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132856"/>
            <a:ext cx="44644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Как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называется семья ноток.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Как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называется дом ноток.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называется концерт, который нотки решили устроить.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Какой знак в сказке называют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МАЭСТРО.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5. Кого в сказке называют самым хмурым и грустным.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Кто из героев самый добрый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веселый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Какой знак помог ноте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ЛЯ.                              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8. А как зовут друзей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ДИЕЗА                                   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Кто отправился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грустить вместе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МИНОРОМ 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00207" y="2167971"/>
            <a:ext cx="27695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ОКТАВА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НОТНЫЙ  СТАН</a:t>
            </a: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ФЕСТИВАЛЬ</a:t>
            </a: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СКРИПИЧНЫЙ КЛЮЧ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02630" y="388718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МИНОР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00207" y="5620127"/>
            <a:ext cx="2421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БАСОВЫЙ КЛЮЧ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9954" y="4373499"/>
            <a:ext cx="1111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МАЖОР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9954" y="4878269"/>
            <a:ext cx="854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ДИЕЗ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6125" y="5247601"/>
            <a:ext cx="2276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БЕМОЛЬ И БЕКАР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60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pova.PG-MIR\Desktop\2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392" y="-18623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903" y="843882"/>
            <a:ext cx="871537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19213"/>
            <a:ext cx="1408113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720" y="943489"/>
            <a:ext cx="115252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20093"/>
            <a:ext cx="12319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540" y="3305168"/>
            <a:ext cx="12319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586" y="4457532"/>
            <a:ext cx="120173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21" y="4509120"/>
            <a:ext cx="115252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503" y="2246307"/>
            <a:ext cx="554037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804" y="692696"/>
            <a:ext cx="554037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2088">
            <a:off x="2231911" y="3011585"/>
            <a:ext cx="554037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683" y="418820"/>
            <a:ext cx="554037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721" y="4617949"/>
            <a:ext cx="554037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221" y="794544"/>
            <a:ext cx="554037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1571">
            <a:off x="5594801" y="4802242"/>
            <a:ext cx="523875" cy="124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8800">
            <a:off x="4005246" y="2686026"/>
            <a:ext cx="1294874" cy="130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2052">
            <a:off x="5103532" y="3295644"/>
            <a:ext cx="12557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6178">
            <a:off x="1824488" y="4045645"/>
            <a:ext cx="11398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400" y="3903914"/>
            <a:ext cx="11398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14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pova.PG-MIR\Desktop\2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5445224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презентации использованы материалы сайта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mus-urok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ru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popova.PG-MIR\Desktop\solnichk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3384376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04131"/>
            <a:ext cx="7128792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04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pova.PG-MIR\Desktop\2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Домик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4" y="1381124"/>
            <a:ext cx="4739977" cy="492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popova.PG-MIR\Desktop\solnichko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136525"/>
            <a:ext cx="3384376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48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pova.PG-MIR\Desktop\2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05" y="4077072"/>
            <a:ext cx="98506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373" y="3762786"/>
            <a:ext cx="9620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12976"/>
            <a:ext cx="100811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48" y="2708920"/>
            <a:ext cx="1008112" cy="121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2856"/>
            <a:ext cx="100811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41270"/>
            <a:ext cx="93610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698" y="1132073"/>
            <a:ext cx="936104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485" y="534521"/>
            <a:ext cx="10953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48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pova.PG-MIR\Desktop\2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05" y="4077072"/>
            <a:ext cx="98506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373" y="3762786"/>
            <a:ext cx="9620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12976"/>
            <a:ext cx="100811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48" y="2708920"/>
            <a:ext cx="1008112" cy="121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2856"/>
            <a:ext cx="100811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41270"/>
            <a:ext cx="93610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698" y="1132073"/>
            <a:ext cx="936104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485" y="534521"/>
            <a:ext cx="10953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1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pova.PG-MIR\Desktop\2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9" y="216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pova.PG-MIR\Desktop\solnichk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136525"/>
            <a:ext cx="3384376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665" y="1364576"/>
            <a:ext cx="1656184" cy="157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566728"/>
            <a:ext cx="1438275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89040"/>
            <a:ext cx="468052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17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pova.PG-MIR\Desktop\2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pova.PG-MIR\Desktop\solnichk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136525"/>
            <a:ext cx="3384376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561" y="585230"/>
            <a:ext cx="4094911" cy="196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5749806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–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ре -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бят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мед – ком.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96" y="3097010"/>
            <a:ext cx="598960" cy="106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121" y="3042467"/>
            <a:ext cx="590340" cy="112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850" y="3161843"/>
            <a:ext cx="534669" cy="100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862" y="3048982"/>
            <a:ext cx="636299" cy="106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006" y="3161843"/>
            <a:ext cx="537884" cy="101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01" y="3090875"/>
            <a:ext cx="625738" cy="107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008" y="4635720"/>
            <a:ext cx="605747" cy="107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121" y="4672385"/>
            <a:ext cx="576725" cy="10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102" y="4608370"/>
            <a:ext cx="633417" cy="112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353" y="4610364"/>
            <a:ext cx="638415" cy="113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053" y="4608370"/>
            <a:ext cx="633417" cy="112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031" y="4622045"/>
            <a:ext cx="618017" cy="109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76" y="4672385"/>
            <a:ext cx="513079" cy="97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11008" y="4174055"/>
            <a:ext cx="514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ком,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17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9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opova.PG-MIR\Desktop\influence-of-musi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7" y="0"/>
            <a:ext cx="90839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71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pova.PG-MIR\Desktop\2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392" y="-18623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903" y="843882"/>
            <a:ext cx="871537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19213"/>
            <a:ext cx="1408113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720" y="943489"/>
            <a:ext cx="115252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20093"/>
            <a:ext cx="12319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540" y="3305168"/>
            <a:ext cx="12319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586" y="4457532"/>
            <a:ext cx="120173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21" y="4509120"/>
            <a:ext cx="115252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503" y="2246307"/>
            <a:ext cx="554037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804" y="692696"/>
            <a:ext cx="554037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2088">
            <a:off x="2231911" y="3011585"/>
            <a:ext cx="554037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683" y="418820"/>
            <a:ext cx="554037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721" y="4617949"/>
            <a:ext cx="554037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221" y="794544"/>
            <a:ext cx="554037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1571">
            <a:off x="5594801" y="4802242"/>
            <a:ext cx="523875" cy="124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8800">
            <a:off x="4005246" y="2686026"/>
            <a:ext cx="1294874" cy="130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2052">
            <a:off x="5103532" y="3295644"/>
            <a:ext cx="12557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6178">
            <a:off x="1824488" y="4045645"/>
            <a:ext cx="11398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400" y="3903914"/>
            <a:ext cx="11398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5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141</Words>
  <Application>Microsoft Office PowerPoint</Application>
  <PresentationFormat>Экран (4:3)</PresentationFormat>
  <Paragraphs>33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          РАДУЖНАЯ ПЕСЕНКА </vt:lpstr>
      <vt:lpstr>Домик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Викторина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 Popova</dc:creator>
  <cp:lastModifiedBy>Elena Popova</cp:lastModifiedBy>
  <cp:revision>30</cp:revision>
  <dcterms:created xsi:type="dcterms:W3CDTF">2013-01-28T02:30:44Z</dcterms:created>
  <dcterms:modified xsi:type="dcterms:W3CDTF">2013-01-29T06:32:32Z</dcterms:modified>
</cp:coreProperties>
</file>