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9" r:id="rId2"/>
    <p:sldId id="261" r:id="rId3"/>
    <p:sldId id="262" r:id="rId4"/>
    <p:sldId id="281" r:id="rId5"/>
    <p:sldId id="258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63" autoAdjust="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D3A03-9D69-45D5-AD05-DBDAC5638359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C63FD-5EBC-463C-BB0A-FD669A401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9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C63FD-5EBC-463C-BB0A-FD669A40115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9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930" y="620689"/>
            <a:ext cx="86175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25 декабря 1642 года в деревне Вулсторп, (Англия) в семье мелкого фермера, ушедшего из жизни за три месяца до рождения сына. Младенец был недоношенным; бытует легенда, что он был так мал, что его поместили в овчинную рукавицу. Когда ребенку исполнилось три года,  душевным надломом стало то, что его мать вторично вышла замуж и уехала, оставив на попечении бабушки. Ребенок рос болезненным и необщительным. Трудным было для него начало школьной жизни. Учился плохо, был слабым мальчиком, и однажды одноклассники очень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избили его. Переносить такое было невыносимо, и оставалось только одно...</a:t>
            </a:r>
          </a:p>
        </p:txBody>
      </p:sp>
    </p:spTree>
    <p:extLst>
      <p:ext uri="{BB962C8B-B14F-4D97-AF65-F5344CB8AC3E}">
        <p14:creationId xmlns:p14="http://schemas.microsoft.com/office/powerpoint/2010/main" val="20152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459504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–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(Ньютон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70560"/>
            <a:ext cx="42484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4784" y="394699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 действия силы на тело зависит:</a:t>
            </a:r>
          </a:p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ее модуля, </a:t>
            </a:r>
          </a:p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направления,</a:t>
            </a:r>
          </a:p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точки приложения.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2383"/>
            <a:ext cx="1872207" cy="22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186376"/>
              </p:ext>
            </p:extLst>
          </p:nvPr>
        </p:nvGraphicFramePr>
        <p:xfrm>
          <a:off x="3652838" y="3143250"/>
          <a:ext cx="18383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Объект упаковщика для оболочки" showAsIcon="1" r:id="rId3" imgW="1838160" imgH="569520" progId="Package">
                  <p:embed/>
                </p:oleObj>
              </mc:Choice>
              <mc:Fallback>
                <p:oleObj name="Объект упаковщика для оболочки" showAsIcon="1" r:id="rId3" imgW="1838160" imgH="569520" progId="Package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3143250"/>
                        <a:ext cx="1838325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7704" y="636692"/>
            <a:ext cx="516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Действие силы тяжести</a:t>
            </a:r>
          </a:p>
        </p:txBody>
      </p:sp>
    </p:spTree>
    <p:extLst>
      <p:ext uri="{BB962C8B-B14F-4D97-AF65-F5344CB8AC3E}">
        <p14:creationId xmlns:p14="http://schemas.microsoft.com/office/powerpoint/2010/main" val="18600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18468"/>
              </p:ext>
            </p:extLst>
          </p:nvPr>
        </p:nvGraphicFramePr>
        <p:xfrm>
          <a:off x="4271963" y="3143250"/>
          <a:ext cx="59848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Объект упаковщика для оболочки" showAsIcon="1" r:id="rId3" imgW="598680" imgH="569520" progId="Package">
                  <p:embed/>
                </p:oleObj>
              </mc:Choice>
              <mc:Fallback>
                <p:oleObj name="Объект упаковщика для оболочки" showAsIcon="1" r:id="rId3" imgW="598680" imgH="569520" progId="Package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3143250"/>
                        <a:ext cx="598487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97745" y="764704"/>
            <a:ext cx="6026714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Закон всемирного тяготения</a:t>
            </a:r>
            <a:endParaRPr lang="ru-RU" sz="32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04864"/>
            <a:ext cx="7966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Притяжение всех тел Вселенной друг к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другу </a:t>
            </a: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называется всемирным тяготением.</a:t>
            </a:r>
            <a:endParaRPr lang="ru-RU" sz="32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856984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32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32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Сила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притяжения между телами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тем больше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, чем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больше массы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этих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тел;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Сила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притяжения между телами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тем меньше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, чем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больше расстояние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между ними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8666" y="744240"/>
            <a:ext cx="51897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Сила, с которой Земля притягивает к 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себе тело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ru-RU" sz="3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называется </a:t>
            </a:r>
            <a: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  <a:t>силой тяжести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20849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84505" y="5733256"/>
                <a:ext cx="6996659" cy="713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Обозначается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ru-RU" sz="36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</m:acc>
                  </m:oMath>
                </a14:m>
                <a:r>
                  <a:rPr lang="ru-RU" sz="3600" dirty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с индексом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ru-RU" sz="36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</m:acc>
                    <m:r>
                      <a:rPr lang="ru-RU" sz="36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3600" b="1" baseline="-25000" dirty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тяж</a:t>
                </a:r>
                <a:r>
                  <a:rPr lang="ru-RU" sz="3600" baseline="-25000" dirty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ru-RU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505" y="5733256"/>
                <a:ext cx="6996659" cy="713657"/>
              </a:xfrm>
              <a:prstGeom prst="rect">
                <a:avLst/>
              </a:prstGeom>
              <a:blipFill rotWithShape="1">
                <a:blip r:embed="rId4"/>
                <a:stretch>
                  <a:fillRect l="-2703" t="-3390" b="-30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4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56200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Сила тяжести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прямо пропорциональна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массе этого тела.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Почему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воз так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остался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на месте?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77607" cy="552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5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62" y="0"/>
            <a:ext cx="57527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49300" y="1556792"/>
            <a:ext cx="4572000" cy="3242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Лебедь, рак 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щука тянут в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разные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стороны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, с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разной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силой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803"/>
            <a:ext cx="8734593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Сэр Исаак Ньютон (1642-1727)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великий                                      английский физик, математик и астроном. Вся его жизнь — это напряженное научное творчество, ряд блестящих идей и открытий.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открыл: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•знаменитый  закон всемирного тяготения;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•сформулировал основные законы механики;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•впервые объяснил движения и формы планет;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•пути комет, приливы и отливы океана;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•первый исследовал разнообразие световых лучей;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•сконструировал один из первых термометров;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впервые построил отражательный телескоп...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220185" cy="29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5928931"/>
            <a:ext cx="526242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400кг                               20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кг</a:t>
            </a:r>
            <a:endParaRPr lang="ru-RU" sz="3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0466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Кто из животных обладает большей силой тяжести?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На могиле высечено: </a:t>
            </a: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«Здесь покоится  Сэр Исаак Ньютон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Который почти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божественной силой своего ума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Впервые объяснил…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Пусть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смертные радуются, что в их среде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Жило такое украшение человеческого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рода»</a:t>
            </a:r>
            <a:endParaRPr lang="ru-RU" sz="3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0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614"/>
            <a:ext cx="7920880" cy="685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6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6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56621"/>
            <a:ext cx="849694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Что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помогло Ньютону достичь таких успехов в науке?</a:t>
            </a:r>
            <a:r>
              <a:rPr lang="ru-RU" sz="3200" u="sng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уховная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сила: сила убежденья, сила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красноречия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сила ума;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сила воли;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нравственная сила;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силою разума постигать, заключать и 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изобретать. </a:t>
            </a:r>
            <a:endParaRPr lang="ru-RU" sz="3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348880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cap="all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Сила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  урока: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Сформировать понятие «сила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»: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Сила, как физическая величина ;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Сила, как проявление духовности человека.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49780"/>
              </p:ext>
            </p:extLst>
          </p:nvPr>
        </p:nvGraphicFramePr>
        <p:xfrm>
          <a:off x="4314825" y="3143250"/>
          <a:ext cx="5127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Объект упаковщика для оболочки" showAsIcon="1" r:id="rId3" imgW="513000" imgH="569520" progId="Package">
                  <p:embed/>
                </p:oleObj>
              </mc:Choice>
              <mc:Fallback>
                <p:oleObj name="Объект упаковщика для оболочки" showAsIcon="1" r:id="rId3" imgW="513000" imgH="569520" progId="Package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3143250"/>
                        <a:ext cx="512763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4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5040560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Сила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- физическая величина,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являющаяся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мерой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взаимодействия тел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{5E35816C-BA2D-406F-8DFA-B2C8188AF682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r="27782"/>
          <a:stretch>
            <a:fillRect/>
          </a:stretch>
        </p:blipFill>
        <p:spPr bwMode="auto">
          <a:xfrm>
            <a:off x="6084168" y="692696"/>
            <a:ext cx="25209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{3F8239B5-3F95-46B5-A6DD-9C5541B95B95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7" b="9274"/>
          <a:stretch>
            <a:fillRect/>
          </a:stretch>
        </p:blipFill>
        <p:spPr bwMode="auto">
          <a:xfrm>
            <a:off x="251520" y="4725144"/>
            <a:ext cx="22789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{0C0DDE25-A66F-4E4E-8082-902066CE049F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12588"/>
            <a:ext cx="2017801" cy="166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{90007BCA-3871-48F2-B6FB-A9DF669CEBBA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7"/>
          <a:stretch>
            <a:fillRect/>
          </a:stretch>
        </p:blipFill>
        <p:spPr bwMode="auto">
          <a:xfrm>
            <a:off x="6084168" y="2879931"/>
            <a:ext cx="2520950" cy="144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5"/>
            <a:ext cx="25209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5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Четыре признака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действия на тело силы: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изменение скорости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изменение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направления движения тела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изменение формы тела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изменение размеров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тела</a:t>
            </a:r>
            <a:endParaRPr lang="ru-RU" sz="3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31212"/>
            <a:ext cx="2615055" cy="170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55" y="3258419"/>
            <a:ext cx="2163279" cy="165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56" y="3231212"/>
            <a:ext cx="2264500" cy="170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422" y="5229199"/>
            <a:ext cx="849694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Деформацией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называется любое изменение формы и размера тела.</a:t>
            </a:r>
            <a:endParaRPr lang="ru-RU" sz="3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1218</TotalTime>
  <Words>264</Words>
  <Application>Microsoft Office PowerPoint</Application>
  <PresentationFormat>Экран (4:3)</PresentationFormat>
  <Paragraphs>66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Воздушный поток</vt:lpstr>
      <vt:lpstr>Пакет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</dc:title>
  <dc:creator>Олеся</dc:creator>
  <cp:lastModifiedBy>Олеся</cp:lastModifiedBy>
  <cp:revision>51</cp:revision>
  <dcterms:created xsi:type="dcterms:W3CDTF">2012-12-12T18:04:15Z</dcterms:created>
  <dcterms:modified xsi:type="dcterms:W3CDTF">2013-01-30T04:01:45Z</dcterms:modified>
</cp:coreProperties>
</file>