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customXml/itemProps13.xml" ContentType="application/vnd.openxmlformats-officedocument.customXmlProperties+xml"/>
  <Override PartName="/customXml/itemProps24.xml" ContentType="application/vnd.openxmlformats-officedocument.customXmlProperties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customXml/itemProps18.xml" ContentType="application/vnd.openxmlformats-officedocument.customXmlPropertie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customXml/itemProps2.xml" ContentType="application/vnd.openxmlformats-officedocument.customXmlProperties+xml"/>
  <Override PartName="/customXml/itemProps25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customXml/itemProps14.xml" ContentType="application/vnd.openxmlformats-officedocument.customXmlPropertie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customXml/itemProps21.xml" ContentType="application/vnd.openxmlformats-officedocument.customXmlProperti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customXml/itemProps19.xml" ContentType="application/vnd.openxmlformats-officedocument.customXmlPropertie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5.xml" ContentType="application/vnd.openxmlformats-officedocument.customXmlProperties+xml"/>
  <Override PartName="/customXml/itemProps26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customXml/itemProps11.xml" ContentType="application/vnd.openxmlformats-officedocument.customXmlProperties+xml"/>
  <Override PartName="/customXml/itemProps22.xml" ContentType="application/vnd.openxmlformats-officedocument.customXmlPropertie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customXml/itemProps4.xml" ContentType="application/vnd.openxmlformats-officedocument.customXmlProperties+xml"/>
  <Override PartName="/customXml/itemProps27.xml" ContentType="application/vnd.openxmlformats-officedocument.customXmlProperti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customXml/itemProps16.xml" ContentType="application/vnd.openxmlformats-officedocument.customXmlPropertie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customXml/itemProps23.xml" ContentType="application/vnd.openxmlformats-officedocument.customXmlPropertie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customXml/itemProps12.xml" ContentType="application/vnd.openxmlformats-officedocument.customXmlProperties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customXml/itemProps9.xml" ContentType="application/vnd.openxmlformats-officedocument.customXmlPropertie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customXml/itemProps5.xml" ContentType="application/vnd.openxmlformats-officedocument.customXmlProperties+xml"/>
  <Override PartName="/customXml/itemProps17.xml" ContentType="application/vnd.openxmlformats-officedocument.customXmlProperties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22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customXml/itemProps20.xml" ContentType="application/vnd.openxmlformats-officedocument.customXmlPropertie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28"/>
  </p:sldMasterIdLst>
  <p:sldIdLst>
    <p:sldId id="262" r:id="rId29"/>
    <p:sldId id="257" r:id="rId30"/>
    <p:sldId id="261" r:id="rId31"/>
    <p:sldId id="264" r:id="rId32"/>
    <p:sldId id="267" r:id="rId33"/>
    <p:sldId id="268" r:id="rId34"/>
    <p:sldId id="263" r:id="rId35"/>
  </p:sldIdLst>
  <p:sldSz cx="9144000" cy="6858000" type="screen4x3"/>
  <p:notesSz cx="6858000" cy="9144000"/>
  <p:custDataLst>
    <p:tags r:id="rId3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FD5"/>
    <a:srgbClr val="F2EFEA"/>
    <a:srgbClr val="FEFAF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slide" Target="slides/slide6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" Target="slides/slide5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" Target="slides/slide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Master" Target="slideMasters/slideMaster1.xml"/><Relationship Id="rId36" Type="http://schemas.openxmlformats.org/officeDocument/2006/relationships/tags" Target="tags/tag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slide" Target="slides/slide2.xml"/><Relationship Id="rId35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customXml" Target="../../customXml/item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customXml" Target="../../customXml/item12.xml"/><Relationship Id="rId6" Type="http://schemas.openxmlformats.org/officeDocument/2006/relationships/tags" Target="../tags/tag10.xml"/><Relationship Id="rId11" Type="http://schemas.openxmlformats.org/officeDocument/2006/relationships/image" Target="../media/image4.png"/><Relationship Id="rId5" Type="http://schemas.openxmlformats.org/officeDocument/2006/relationships/tags" Target="../tags/tag9.xml"/><Relationship Id="rId10" Type="http://schemas.openxmlformats.org/officeDocument/2006/relationships/image" Target="../media/image3.png"/><Relationship Id="rId4" Type="http://schemas.openxmlformats.org/officeDocument/2006/relationships/tags" Target="../tags/tag8.xml"/><Relationship Id="rId9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4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customXml" Target="../../customXml/item6.xml"/><Relationship Id="rId6" Type="http://schemas.openxmlformats.org/officeDocument/2006/relationships/tags" Target="../tags/tag16.xml"/><Relationship Id="rId11" Type="http://schemas.openxmlformats.org/officeDocument/2006/relationships/image" Target="../media/image4.png"/><Relationship Id="rId5" Type="http://schemas.openxmlformats.org/officeDocument/2006/relationships/tags" Target="../tags/tag15.xml"/><Relationship Id="rId10" Type="http://schemas.openxmlformats.org/officeDocument/2006/relationships/image" Target="../media/image3.png"/><Relationship Id="rId4" Type="http://schemas.openxmlformats.org/officeDocument/2006/relationships/tags" Target="../tags/tag14.xml"/><Relationship Id="rId9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customXml" Target="../../customXml/item25.xml"/><Relationship Id="rId6" Type="http://schemas.openxmlformats.org/officeDocument/2006/relationships/tags" Target="../tags/tag22.xml"/><Relationship Id="rId11" Type="http://schemas.openxmlformats.org/officeDocument/2006/relationships/image" Target="../media/image4.png"/><Relationship Id="rId5" Type="http://schemas.openxmlformats.org/officeDocument/2006/relationships/tags" Target="../tags/tag21.xml"/><Relationship Id="rId10" Type="http://schemas.openxmlformats.org/officeDocument/2006/relationships/image" Target="../media/image3.png"/><Relationship Id="rId4" Type="http://schemas.openxmlformats.org/officeDocument/2006/relationships/tags" Target="../tags/tag20.xml"/><Relationship Id="rId9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customXml" Target="../../customXml/item8.xml"/><Relationship Id="rId6" Type="http://schemas.openxmlformats.org/officeDocument/2006/relationships/tags" Target="../tags/tag28.xml"/><Relationship Id="rId11" Type="http://schemas.openxmlformats.org/officeDocument/2006/relationships/image" Target="../media/image4.png"/><Relationship Id="rId5" Type="http://schemas.openxmlformats.org/officeDocument/2006/relationships/tags" Target="../tags/tag27.xml"/><Relationship Id="rId10" Type="http://schemas.openxmlformats.org/officeDocument/2006/relationships/image" Target="../media/image3.png"/><Relationship Id="rId4" Type="http://schemas.openxmlformats.org/officeDocument/2006/relationships/tags" Target="../tags/tag26.xml"/><Relationship Id="rId9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customXml" Target="../../customXml/item3.xml"/><Relationship Id="rId6" Type="http://schemas.openxmlformats.org/officeDocument/2006/relationships/tags" Target="../tags/tag34.xml"/><Relationship Id="rId11" Type="http://schemas.openxmlformats.org/officeDocument/2006/relationships/image" Target="../media/image4.png"/><Relationship Id="rId5" Type="http://schemas.openxmlformats.org/officeDocument/2006/relationships/tags" Target="../tags/tag33.xml"/><Relationship Id="rId10" Type="http://schemas.openxmlformats.org/officeDocument/2006/relationships/image" Target="../media/image3.png"/><Relationship Id="rId4" Type="http://schemas.openxmlformats.org/officeDocument/2006/relationships/tags" Target="../tags/tag32.xml"/><Relationship Id="rId9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customXml" Target="../../customXml/item7.xml"/><Relationship Id="rId6" Type="http://schemas.openxmlformats.org/officeDocument/2006/relationships/tags" Target="../tags/tag40.xml"/><Relationship Id="rId11" Type="http://schemas.openxmlformats.org/officeDocument/2006/relationships/image" Target="../media/image4.png"/><Relationship Id="rId5" Type="http://schemas.openxmlformats.org/officeDocument/2006/relationships/tags" Target="../tags/tag39.xml"/><Relationship Id="rId10" Type="http://schemas.openxmlformats.org/officeDocument/2006/relationships/image" Target="../media/image3.png"/><Relationship Id="rId4" Type="http://schemas.openxmlformats.org/officeDocument/2006/relationships/tags" Target="../tags/tag38.xml"/><Relationship Id="rId9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customXml" Target="../../customXml/item20.xml"/><Relationship Id="rId6" Type="http://schemas.openxmlformats.org/officeDocument/2006/relationships/tags" Target="../tags/tag46.xml"/><Relationship Id="rId11" Type="http://schemas.openxmlformats.org/officeDocument/2006/relationships/image" Target="../media/image4.png"/><Relationship Id="rId5" Type="http://schemas.openxmlformats.org/officeDocument/2006/relationships/tags" Target="../tags/tag45.xml"/><Relationship Id="rId10" Type="http://schemas.openxmlformats.org/officeDocument/2006/relationships/image" Target="../media/image3.png"/><Relationship Id="rId4" Type="http://schemas.openxmlformats.org/officeDocument/2006/relationships/tags" Target="../tags/tag44.xml"/><Relationship Id="rId9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customXml" Target="../../customXml/item17.xml"/><Relationship Id="rId6" Type="http://schemas.openxmlformats.org/officeDocument/2006/relationships/tags" Target="../tags/tag52.xml"/><Relationship Id="rId11" Type="http://schemas.openxmlformats.org/officeDocument/2006/relationships/image" Target="../media/image4.png"/><Relationship Id="rId5" Type="http://schemas.openxmlformats.org/officeDocument/2006/relationships/tags" Target="../tags/tag51.xml"/><Relationship Id="rId10" Type="http://schemas.openxmlformats.org/officeDocument/2006/relationships/image" Target="../media/image3.png"/><Relationship Id="rId4" Type="http://schemas.openxmlformats.org/officeDocument/2006/relationships/tags" Target="../tags/tag50.xml"/><Relationship Id="rId9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customXml" Target="../../customXml/item1.xml"/><Relationship Id="rId6" Type="http://schemas.openxmlformats.org/officeDocument/2006/relationships/tags" Target="../tags/tag58.xml"/><Relationship Id="rId11" Type="http://schemas.openxmlformats.org/officeDocument/2006/relationships/image" Target="../media/image4.png"/><Relationship Id="rId5" Type="http://schemas.openxmlformats.org/officeDocument/2006/relationships/tags" Target="../tags/tag57.xml"/><Relationship Id="rId10" Type="http://schemas.openxmlformats.org/officeDocument/2006/relationships/image" Target="../media/image3.png"/><Relationship Id="rId4" Type="http://schemas.openxmlformats.org/officeDocument/2006/relationships/tags" Target="../tags/tag56.xml"/><Relationship Id="rId9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1.xml"/><Relationship Id="rId7" Type="http://schemas.openxmlformats.org/officeDocument/2006/relationships/image" Target="../media/image2.png"/><Relationship Id="rId2" Type="http://schemas.openxmlformats.org/officeDocument/2006/relationships/tags" Target="../tags/tag60.xml"/><Relationship Id="rId1" Type="http://schemas.openxmlformats.org/officeDocument/2006/relationships/customXml" Target="../../customXml/item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5.xml"/><Relationship Id="rId7" Type="http://schemas.openxmlformats.org/officeDocument/2006/relationships/image" Target="../media/image2.png"/><Relationship Id="rId2" Type="http://schemas.openxmlformats.org/officeDocument/2006/relationships/tags" Target="../tags/tag64.xml"/><Relationship Id="rId1" Type="http://schemas.openxmlformats.org/officeDocument/2006/relationships/customXml" Target="../../customXml/item2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9.xml"/><Relationship Id="rId7" Type="http://schemas.openxmlformats.org/officeDocument/2006/relationships/image" Target="../media/image2.png"/><Relationship Id="rId2" Type="http://schemas.openxmlformats.org/officeDocument/2006/relationships/tags" Target="../tags/tag68.xml"/><Relationship Id="rId1" Type="http://schemas.openxmlformats.org/officeDocument/2006/relationships/customXml" Target="../../customXml/item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3.xml"/><Relationship Id="rId7" Type="http://schemas.openxmlformats.org/officeDocument/2006/relationships/image" Target="../media/image2.png"/><Relationship Id="rId2" Type="http://schemas.openxmlformats.org/officeDocument/2006/relationships/tags" Target="../tags/tag72.xml"/><Relationship Id="rId1" Type="http://schemas.openxmlformats.org/officeDocument/2006/relationships/customXml" Target="../../customXml/item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7.xml"/><Relationship Id="rId7" Type="http://schemas.openxmlformats.org/officeDocument/2006/relationships/image" Target="../media/image2.png"/><Relationship Id="rId2" Type="http://schemas.openxmlformats.org/officeDocument/2006/relationships/tags" Target="../tags/tag76.xml"/><Relationship Id="rId1" Type="http://schemas.openxmlformats.org/officeDocument/2006/relationships/customXml" Target="../../customXml/item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customXml" Target="../../customXml/item24.xml"/><Relationship Id="rId6" Type="http://schemas.openxmlformats.org/officeDocument/2006/relationships/tags" Target="../tags/tag84.xml"/><Relationship Id="rId11" Type="http://schemas.openxmlformats.org/officeDocument/2006/relationships/image" Target="../media/image4.png"/><Relationship Id="rId5" Type="http://schemas.openxmlformats.org/officeDocument/2006/relationships/tags" Target="../tags/tag83.xml"/><Relationship Id="rId10" Type="http://schemas.openxmlformats.org/officeDocument/2006/relationships/image" Target="../media/image3.png"/><Relationship Id="rId4" Type="http://schemas.openxmlformats.org/officeDocument/2006/relationships/tags" Target="../tags/tag82.xml"/><Relationship Id="rId9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" Type="http://schemas.openxmlformats.org/officeDocument/2006/relationships/customXml" Target="../../customXml/item26.xml"/><Relationship Id="rId6" Type="http://schemas.openxmlformats.org/officeDocument/2006/relationships/tags" Target="../tags/tag90.xml"/><Relationship Id="rId11" Type="http://schemas.openxmlformats.org/officeDocument/2006/relationships/image" Target="../media/image4.png"/><Relationship Id="rId5" Type="http://schemas.openxmlformats.org/officeDocument/2006/relationships/tags" Target="../tags/tag89.xml"/><Relationship Id="rId10" Type="http://schemas.openxmlformats.org/officeDocument/2006/relationships/image" Target="../media/image3.png"/><Relationship Id="rId4" Type="http://schemas.openxmlformats.org/officeDocument/2006/relationships/tags" Target="../tags/tag88.xml"/><Relationship Id="rId9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image" Target="../media/image5.png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12" Type="http://schemas.openxmlformats.org/officeDocument/2006/relationships/slideMaster" Target="../slideMasters/slideMaster1.xml"/><Relationship Id="rId17" Type="http://schemas.openxmlformats.org/officeDocument/2006/relationships/image" Target="../media/image9.png"/><Relationship Id="rId2" Type="http://schemas.openxmlformats.org/officeDocument/2006/relationships/tags" Target="../tags/tag92.xml"/><Relationship Id="rId16" Type="http://schemas.openxmlformats.org/officeDocument/2006/relationships/image" Target="../media/image8.png"/><Relationship Id="rId1" Type="http://schemas.openxmlformats.org/officeDocument/2006/relationships/customXml" Target="../../customXml/item2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5" Type="http://schemas.openxmlformats.org/officeDocument/2006/relationships/tags" Target="../tags/tag95.xml"/><Relationship Id="rId15" Type="http://schemas.openxmlformats.org/officeDocument/2006/relationships/image" Target="../media/image7.png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image" Target="../media/image5.png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slideMaster" Target="../slideMasters/slideMaster1.xml"/><Relationship Id="rId17" Type="http://schemas.openxmlformats.org/officeDocument/2006/relationships/image" Target="../media/image9.png"/><Relationship Id="rId2" Type="http://schemas.openxmlformats.org/officeDocument/2006/relationships/tags" Target="../tags/tag102.xml"/><Relationship Id="rId16" Type="http://schemas.openxmlformats.org/officeDocument/2006/relationships/image" Target="../media/image8.png"/><Relationship Id="rId1" Type="http://schemas.openxmlformats.org/officeDocument/2006/relationships/customXml" Target="../../customXml/item15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image" Target="../media/image7.png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image" Target="../media/image6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2.xml"/><Relationship Id="rId1" Type="http://schemas.openxmlformats.org/officeDocument/2006/relationships/customXml" Target="../../customXml/item4.xml"/><Relationship Id="rId4" Type="http://schemas.openxmlformats.org/officeDocument/2006/relationships/image" Target="../media/image10.png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customXml" Target="../../customXml/item13.xml"/><Relationship Id="rId6" Type="http://schemas.openxmlformats.org/officeDocument/2006/relationships/tags" Target="../tags/tag117.xml"/><Relationship Id="rId11" Type="http://schemas.openxmlformats.org/officeDocument/2006/relationships/image" Target="../media/image4.png"/><Relationship Id="rId5" Type="http://schemas.openxmlformats.org/officeDocument/2006/relationships/tags" Target="../tags/tag116.xml"/><Relationship Id="rId10" Type="http://schemas.openxmlformats.org/officeDocument/2006/relationships/image" Target="../media/image3.png"/><Relationship Id="rId4" Type="http://schemas.openxmlformats.org/officeDocument/2006/relationships/tags" Target="../tags/tag115.xml"/><Relationship Id="rId9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customXml" Target="../../customXml/item9.xml"/><Relationship Id="rId6" Type="http://schemas.openxmlformats.org/officeDocument/2006/relationships/tags" Target="../tags/tag123.xml"/><Relationship Id="rId11" Type="http://schemas.openxmlformats.org/officeDocument/2006/relationships/image" Target="../media/image4.png"/><Relationship Id="rId5" Type="http://schemas.openxmlformats.org/officeDocument/2006/relationships/tags" Target="../tags/tag122.xml"/><Relationship Id="rId10" Type="http://schemas.openxmlformats.org/officeDocument/2006/relationships/image" Target="../media/image3.png"/><Relationship Id="rId4" Type="http://schemas.openxmlformats.org/officeDocument/2006/relationships/tags" Target="../tags/tag121.xml"/><Relationship Id="rId9" Type="http://schemas.openxmlformats.org/officeDocument/2006/relationships/image" Target="../media/image2.png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3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" Type="http://schemas.openxmlformats.org/officeDocument/2006/relationships/customXml" Target="../../customXml/item27.xml"/><Relationship Id="rId6" Type="http://schemas.openxmlformats.org/officeDocument/2006/relationships/tags" Target="../tags/tag129.xml"/><Relationship Id="rId11" Type="http://schemas.openxmlformats.org/officeDocument/2006/relationships/image" Target="../media/image4.png"/><Relationship Id="rId5" Type="http://schemas.openxmlformats.org/officeDocument/2006/relationships/tags" Target="../tags/tag128.xml"/><Relationship Id="rId10" Type="http://schemas.openxmlformats.org/officeDocument/2006/relationships/image" Target="../media/image3.png"/><Relationship Id="rId4" Type="http://schemas.openxmlformats.org/officeDocument/2006/relationships/tags" Target="../tags/tag127.xml"/><Relationship Id="rId9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6 вариантов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Top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2329662"/>
            <a:ext cx="1621231" cy="4437125"/>
          </a:xfrm>
          <a:prstGeom prst="rect">
            <a:avLst/>
          </a:prstGeom>
        </p:spPr>
        <p:txBody>
          <a:bodyPr vert="wordArt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2329662"/>
            <a:ext cx="1621231" cy="4437125"/>
          </a:xfrm>
          <a:prstGeom prst="rect">
            <a:avLst/>
          </a:prstGeom>
        </p:spPr>
        <p:txBody>
          <a:bodyPr vert="wordArt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2329662"/>
            <a:ext cx="1621231" cy="4437125"/>
          </a:xfrm>
          <a:prstGeom prst="rect">
            <a:avLst/>
          </a:prstGeom>
        </p:spPr>
        <p:txBody>
          <a:bodyPr vert="wordArt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6695" y="1355826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1355826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920054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7845552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7845552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2329662"/>
            <a:ext cx="1621231" cy="4437125"/>
          </a:xfrm>
          <a:prstGeom prst="rect">
            <a:avLst/>
          </a:prstGeom>
        </p:spPr>
        <p:txBody>
          <a:bodyPr vert="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2329662"/>
            <a:ext cx="1621231" cy="4437125"/>
          </a:xfrm>
          <a:prstGeom prst="rect">
            <a:avLst/>
          </a:prstGeom>
        </p:spPr>
        <p:txBody>
          <a:bodyPr vert="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2329662"/>
            <a:ext cx="1621231" cy="4437125"/>
          </a:xfrm>
          <a:prstGeom prst="rect">
            <a:avLst/>
          </a:prstGeom>
        </p:spPr>
        <p:txBody>
          <a:bodyPr vert="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6695" y="1355826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1355826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920054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Top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2329662"/>
            <a:ext cx="1621231" cy="4437125"/>
          </a:xfrm>
          <a:prstGeom prst="rect">
            <a:avLst/>
          </a:prstGeom>
        </p:spPr>
        <p:txBody>
          <a:bodyPr vert="wordArt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2329662"/>
            <a:ext cx="1621231" cy="4437125"/>
          </a:xfrm>
          <a:prstGeom prst="rect">
            <a:avLst/>
          </a:prstGeom>
        </p:spPr>
        <p:txBody>
          <a:bodyPr vert="wordArt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2329662"/>
            <a:ext cx="1621231" cy="4437125"/>
          </a:xfrm>
          <a:prstGeom prst="rect">
            <a:avLst/>
          </a:prstGeom>
        </p:spPr>
        <p:txBody>
          <a:bodyPr vert="wordArt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6695" y="1355826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1355826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920054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6695" y="4924044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492404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920054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Top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2464307" y="2329662"/>
            <a:ext cx="2029968" cy="4437125"/>
          </a:xfrm>
          <a:prstGeom prst="rect">
            <a:avLst/>
          </a:prstGeom>
          <a:noFill/>
        </p:spPr>
        <p:txBody>
          <a:bodyPr vert="wordArtVert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4649723" y="2329662"/>
            <a:ext cx="2029968" cy="4437125"/>
          </a:xfrm>
          <a:prstGeom prst="rect">
            <a:avLst/>
          </a:prstGeom>
          <a:noFill/>
        </p:spPr>
        <p:txBody>
          <a:bodyPr vert="wordArtVert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050666" y="135582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5236083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2464307" y="2329662"/>
            <a:ext cx="2029968" cy="4437125"/>
          </a:xfrm>
          <a:prstGeom prst="rect">
            <a:avLst/>
          </a:prstGeom>
          <a:noFill/>
        </p:spPr>
        <p:txBody>
          <a:bodyPr vert="vert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4649723" y="2329662"/>
            <a:ext cx="2029968" cy="4437125"/>
          </a:xfrm>
          <a:prstGeom prst="rect">
            <a:avLst/>
          </a:prstGeom>
          <a:noFill/>
        </p:spPr>
        <p:txBody>
          <a:bodyPr vert="vert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050666" y="135582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5236083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Top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4649723" y="2329662"/>
            <a:ext cx="2029968" cy="4437125"/>
          </a:xfrm>
          <a:prstGeom prst="rect">
            <a:avLst/>
          </a:prstGeom>
        </p:spPr>
        <p:txBody>
          <a:bodyPr vert="wordArtVertRtl" lIns="91440" tIns="45720" rIns="91440" bIns="45720" rtlCol="0" anchor="ctr" anchorCtr="0">
            <a:normAutofit/>
          </a:bodyPr>
          <a:lstStyle/>
          <a:p>
            <a: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</a:t>
            </a:r>
            <a:endParaRPr lang="ru-RU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2464307" y="2329662"/>
            <a:ext cx="2029968" cy="4437125"/>
          </a:xfrm>
          <a:prstGeom prst="rect">
            <a:avLst/>
          </a:prstGeom>
        </p:spPr>
        <p:txBody>
          <a:bodyPr vert="wordArtVertRtl" lIns="91440" tIns="45720" rIns="91440" bIns="45720" rtlCol="0" anchor="ctr" anchorCtr="0">
            <a:normAutofit/>
          </a:bodyPr>
          <a:lstStyle/>
          <a:p>
            <a: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</a:t>
            </a:r>
            <a:endParaRPr lang="ru-RU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236083" y="135582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3050666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2464307" y="966977"/>
            <a:ext cx="2029968" cy="3840479"/>
          </a:xfrm>
          <a:prstGeom prst="rect">
            <a:avLst/>
          </a:prstGeom>
          <a:noFill/>
        </p:spPr>
        <p:txBody>
          <a:bodyPr vert="vert270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4649723" y="966977"/>
            <a:ext cx="2029968" cy="3840479"/>
          </a:xfrm>
          <a:prstGeom prst="rect">
            <a:avLst/>
          </a:prstGeom>
          <a:noFill/>
        </p:spPr>
        <p:txBody>
          <a:bodyPr vert="vert270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050666" y="4924044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5236083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r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r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5 вариантов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069848" y="1069847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069848" y="2110206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069848" y="3150565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069848" y="4190924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>
          <a:xfrm>
            <a:off x="1069848" y="5231283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2" name="Рисунок 11" descr="Answer1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1216266"/>
            <a:ext cx="630936" cy="630936"/>
          </a:xfrm>
          <a:prstGeom prst="rect">
            <a:avLst/>
          </a:prstGeom>
        </p:spPr>
      </p:pic>
      <p:pic>
        <p:nvPicPr>
          <p:cNvPr id="13" name="Рисунок 12" descr="Answer2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2256624"/>
            <a:ext cx="630936" cy="630936"/>
          </a:xfrm>
          <a:prstGeom prst="rect">
            <a:avLst/>
          </a:prstGeom>
        </p:spPr>
      </p:pic>
      <p:pic>
        <p:nvPicPr>
          <p:cNvPr id="14" name="Рисунок 13" descr="Answer3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55448" y="3296983"/>
            <a:ext cx="630936" cy="630936"/>
          </a:xfrm>
          <a:prstGeom prst="rect">
            <a:avLst/>
          </a:prstGeom>
        </p:spPr>
      </p:pic>
      <p:pic>
        <p:nvPicPr>
          <p:cNvPr id="15" name="Рисунок 14" descr="Answer4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5448" y="4337341"/>
            <a:ext cx="630936" cy="630936"/>
          </a:xfrm>
          <a:prstGeom prst="rect">
            <a:avLst/>
          </a:prstGeom>
        </p:spPr>
      </p:pic>
      <p:pic>
        <p:nvPicPr>
          <p:cNvPr id="16" name="Рисунок 15" descr="Answer5.png"/>
          <p:cNvPicPr>
            <a:picLocks/>
          </p:cNvPicPr>
          <p:nvPr userDrawn="1">
            <p:custDataLst>
              <p:tags r:id="rId11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155448" y="5377700"/>
            <a:ext cx="630936" cy="630936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5 вариантов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069848" y="1069847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069848" y="2110206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069848" y="3150565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069848" y="4190924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>
          <a:xfrm>
            <a:off x="1069848" y="5231283"/>
            <a:ext cx="7699247" cy="923772"/>
          </a:xfrm>
          <a:prstGeom prst="rect">
            <a:avLst/>
          </a:prstGeom>
        </p:spPr>
        <p:txBody>
          <a:bodyPr vert="horz" wrap="square" lIns="94700" tIns="26327" rIns="94700" bIns="26327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2" name="Рисунок 11" descr="Answer1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1216266"/>
            <a:ext cx="630936" cy="630936"/>
          </a:xfrm>
          <a:prstGeom prst="rect">
            <a:avLst/>
          </a:prstGeom>
        </p:spPr>
      </p:pic>
      <p:pic>
        <p:nvPicPr>
          <p:cNvPr id="13" name="Рисунок 12" descr="Answer2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2256624"/>
            <a:ext cx="630936" cy="630936"/>
          </a:xfrm>
          <a:prstGeom prst="rect">
            <a:avLst/>
          </a:prstGeom>
        </p:spPr>
      </p:pic>
      <p:pic>
        <p:nvPicPr>
          <p:cNvPr id="14" name="Рисунок 13" descr="Answer3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55448" y="3296983"/>
            <a:ext cx="630936" cy="630936"/>
          </a:xfrm>
          <a:prstGeom prst="rect">
            <a:avLst/>
          </a:prstGeom>
        </p:spPr>
      </p:pic>
      <p:pic>
        <p:nvPicPr>
          <p:cNvPr id="15" name="Рисунок 14" descr="Answer4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5448" y="4337341"/>
            <a:ext cx="630936" cy="630936"/>
          </a:xfrm>
          <a:prstGeom prst="rect">
            <a:avLst/>
          </a:prstGeom>
        </p:spPr>
      </p:pic>
      <p:pic>
        <p:nvPicPr>
          <p:cNvPr id="16" name="Рисунок 15" descr="Answer5.png"/>
          <p:cNvPicPr>
            <a:picLocks/>
          </p:cNvPicPr>
          <p:nvPr userDrawn="1">
            <p:custDataLst>
              <p:tags r:id="rId11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155448" y="5377700"/>
            <a:ext cx="630936" cy="630936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2329662"/>
            <a:ext cx="1621231" cy="4437125"/>
          </a:xfrm>
          <a:prstGeom prst="rect">
            <a:avLst/>
          </a:prstGeom>
        </p:spPr>
        <p:txBody>
          <a:bodyPr vert="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2329662"/>
            <a:ext cx="1621231" cy="4437125"/>
          </a:xfrm>
          <a:prstGeom prst="rect">
            <a:avLst/>
          </a:prstGeom>
        </p:spPr>
        <p:txBody>
          <a:bodyPr vert="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2329662"/>
            <a:ext cx="1621231" cy="4437125"/>
          </a:xfrm>
          <a:prstGeom prst="rect">
            <a:avLst/>
          </a:prstGeom>
        </p:spPr>
        <p:txBody>
          <a:bodyPr vert="vert" wrap="square" lIns="19941" tIns="126458" rIns="19941" bIns="126458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6695" y="1355826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1355826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920054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Top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538064" y="2329662"/>
            <a:ext cx="1621231" cy="4437125"/>
          </a:xfrm>
          <a:prstGeom prst="rect">
            <a:avLst/>
          </a:prstGeom>
        </p:spPr>
        <p:txBody>
          <a:bodyPr vert="wordArtVertRtl" wrap="square" lIns="19941" tIns="126458" rIns="19941" bIns="126458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2329662"/>
            <a:ext cx="1621231" cy="4437125"/>
          </a:xfrm>
          <a:prstGeom prst="rect">
            <a:avLst/>
          </a:prstGeom>
        </p:spPr>
        <p:txBody>
          <a:bodyPr vert="wordArtVertRtl" wrap="square" lIns="19941" tIns="126458" rIns="19941" bIns="126458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984706" y="2329662"/>
            <a:ext cx="1621231" cy="4437125"/>
          </a:xfrm>
          <a:prstGeom prst="rect">
            <a:avLst/>
          </a:prstGeom>
        </p:spPr>
        <p:txBody>
          <a:bodyPr vert="wordArtVertRtl" wrap="square" lIns="19941" tIns="126458" rIns="19941" bIns="126458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5920054" y="1355826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1355826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2366695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8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AFF4F5-5906-4E35-AC72-C9ED03EF4C9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3839E6-70FF-4AB6-AF3A-4BADDB456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5" r:id="rId28"/>
    <p:sldLayoutId id="2147483707" r:id="rId29"/>
    <p:sldLayoutId id="2147483708" r:id="rId30"/>
    <p:sldLayoutId id="2147483709" r:id="rId31"/>
    <p:sldLayoutId id="2147483710" r:id="rId32"/>
    <p:sldLayoutId id="2147483711" r:id="rId33"/>
    <p:sldLayoutId id="2147483712" r:id="rId34"/>
    <p:sldLayoutId id="2147483714" r:id="rId35"/>
    <p:sldLayoutId id="2147483715" r:id="rId36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14.jpeg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7.jpeg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image" Target="../media/image13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13.png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139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vrnzh.utinet.ru/foto/photo/canon/eos/60d/18-55_mm_is_ii_lens_kit/4460b025/" TargetMode="External"/><Relationship Id="rId3" Type="http://schemas.openxmlformats.org/officeDocument/2006/relationships/hyperlink" Target="http://www.promoproject.ru/catalog/usbspace/mouses/5220/" TargetMode="External"/><Relationship Id="rId7" Type="http://schemas.openxmlformats.org/officeDocument/2006/relationships/hyperlink" Target="http://900igr.net/kartinki/informatika/Ustrojstva-vvoda-vyvoda/038-Kolonki-i-naushniki.html" TargetMode="External"/><Relationship Id="rId2" Type="http://schemas.openxmlformats.org/officeDocument/2006/relationships/hyperlink" Target="http://comp.web-3.ru/peref/scanners/?act=full&amp;id_article=557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" TargetMode="External"/><Relationship Id="rId5" Type="http://schemas.openxmlformats.org/officeDocument/2006/relationships/hyperlink" Target="http://pinews.ru/obzor/21-vybiraem-printer-dlya-malogo-ofisa.html" TargetMode="External"/><Relationship Id="rId4" Type="http://schemas.openxmlformats.org/officeDocument/2006/relationships/hyperlink" Target="http://computersetup.ru/page/klaviatura-kompjutera-qwerty-naznachenie-upravlen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785794"/>
            <a:ext cx="621510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Тестовые  задания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6314" y="628652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Урок №12 «Текст </a:t>
            </a:r>
            <a:r>
              <a:rPr lang="ru-RU" sz="1200" dirty="0"/>
              <a:t>как форма представления </a:t>
            </a:r>
            <a:r>
              <a:rPr lang="ru-RU" sz="1200" dirty="0" smtClean="0"/>
              <a:t>информации»</a:t>
            </a:r>
          </a:p>
          <a:p>
            <a:pPr algn="ctr"/>
            <a:r>
              <a:rPr lang="ru-RU" sz="1200" dirty="0" smtClean="0"/>
              <a:t>5 класс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2000240"/>
            <a:ext cx="6429420" cy="2308324"/>
          </a:xfrm>
          <a:prstGeom prst="rect">
            <a:avLst/>
          </a:prstGeom>
          <a:gradFill>
            <a:gsLst>
              <a:gs pos="4500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Тема</a:t>
            </a:r>
            <a:r>
              <a:rPr lang="ru-RU" sz="3600" dirty="0" smtClean="0"/>
              <a:t>: </a:t>
            </a:r>
          </a:p>
          <a:p>
            <a:pPr algn="ctr"/>
            <a:r>
              <a:rPr lang="ru-RU" sz="3600" dirty="0" smtClean="0"/>
              <a:t>«Кодирование, хранение и передача текстовой информации»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928662" y="259462"/>
            <a:ext cx="7500990" cy="1097836"/>
          </a:xfrm>
          <a:solidFill>
            <a:srgbClr val="FBDFD5"/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Основной </a:t>
            </a:r>
            <a:r>
              <a:rPr lang="ru-RU" sz="3200" dirty="0" smtClean="0">
                <a:solidFill>
                  <a:srgbClr val="FF0000"/>
                </a:solidFill>
              </a:rPr>
              <a:t>носитель</a:t>
            </a:r>
            <a:r>
              <a:rPr lang="ru-RU" sz="3200" dirty="0" smtClean="0"/>
              <a:t> информации до настоящего времени 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371600" y="1887665"/>
            <a:ext cx="1628764" cy="96983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 smtClean="0"/>
              <a:t>бумага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371600" y="3005861"/>
            <a:ext cx="2771772" cy="121592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электронный </a:t>
            </a:r>
          </a:p>
          <a:p>
            <a:r>
              <a:rPr lang="ru-RU" dirty="0" smtClean="0"/>
              <a:t>диск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371600" y="4643446"/>
            <a:ext cx="1914516" cy="91084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 smtClean="0"/>
              <a:t>камень</a:t>
            </a:r>
            <a:endParaRPr lang="ru-RU" dirty="0"/>
          </a:p>
        </p:txBody>
      </p:sp>
      <p:pic>
        <p:nvPicPr>
          <p:cNvPr id="13" name="Рисунок 12" descr="shumerskaya_pismenn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4500570"/>
            <a:ext cx="1357322" cy="1327998"/>
          </a:xfrm>
          <a:prstGeom prst="rect">
            <a:avLst/>
          </a:prstGeom>
        </p:spPr>
      </p:pic>
      <p:pic>
        <p:nvPicPr>
          <p:cNvPr id="14" name="Рисунок 13" descr="TASS_2139955-pic4-452x302-3883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43240" y="1738510"/>
            <a:ext cx="1460930" cy="976109"/>
          </a:xfrm>
          <a:prstGeom prst="rect">
            <a:avLst/>
          </a:prstGeom>
        </p:spPr>
      </p:pic>
      <p:pic>
        <p:nvPicPr>
          <p:cNvPr id="28" name="Рисунок 2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0" name="Рисунок 9" descr="диск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6248" y="3143248"/>
            <a:ext cx="1160863" cy="9286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19"/>
          <p:cNvSpPr>
            <a:spLocks noGrp="1"/>
          </p:cNvSpPr>
          <p:nvPr>
            <p:ph type="body" idx="10"/>
          </p:nvPr>
        </p:nvSpPr>
        <p:spPr>
          <a:xfrm>
            <a:off x="500034" y="312366"/>
            <a:ext cx="7929618" cy="759180"/>
          </a:xfrm>
          <a:solidFill>
            <a:srgbClr val="FBDFD5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Бумага</a:t>
            </a:r>
            <a:r>
              <a:rPr lang="ru-RU" dirty="0" smtClean="0"/>
              <a:t> </a:t>
            </a:r>
            <a:r>
              <a:rPr lang="ru-RU" i="1" dirty="0" smtClean="0"/>
              <a:t>не является н</a:t>
            </a:r>
            <a:r>
              <a:rPr lang="ru-RU" dirty="0" smtClean="0"/>
              <a:t>осителем информации:</a:t>
            </a:r>
            <a:endParaRPr lang="ru-RU" i="1" dirty="0"/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11"/>
          </p:nvPr>
        </p:nvSpPr>
        <p:spPr>
          <a:xfrm>
            <a:off x="1371600" y="1673351"/>
            <a:ext cx="2343144" cy="1215923"/>
          </a:xfrm>
          <a:solidFill>
            <a:srgbClr val="F2EFEA"/>
          </a:solidFill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билет в театр </a:t>
            </a:r>
          </a:p>
          <a:p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sz="quarter" idx="12"/>
          </p:nvPr>
        </p:nvSpPr>
        <p:spPr>
          <a:xfrm>
            <a:off x="1371600" y="3005861"/>
            <a:ext cx="1771640" cy="1215923"/>
          </a:xfrm>
          <a:solidFill>
            <a:srgbClr val="F2EFEA"/>
          </a:solidFill>
        </p:spPr>
        <p:txBody>
          <a:bodyPr/>
          <a:lstStyle/>
          <a:p>
            <a:r>
              <a:rPr lang="ru-RU" dirty="0" smtClean="0"/>
              <a:t>конверт</a:t>
            </a:r>
            <a:endParaRPr lang="ru-RU" dirty="0"/>
          </a:p>
        </p:txBody>
      </p:sp>
      <p:sp>
        <p:nvSpPr>
          <p:cNvPr id="23" name="Содержимое 22"/>
          <p:cNvSpPr>
            <a:spLocks noGrp="1"/>
          </p:cNvSpPr>
          <p:nvPr>
            <p:ph sz="quarter" idx="13"/>
          </p:nvPr>
        </p:nvSpPr>
        <p:spPr>
          <a:xfrm>
            <a:off x="1371600" y="4338370"/>
            <a:ext cx="2128830" cy="1215923"/>
          </a:xfrm>
          <a:solidFill>
            <a:srgbClr val="F2EFEA"/>
          </a:solidFill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вывеска на магазина </a:t>
            </a:r>
          </a:p>
        </p:txBody>
      </p:sp>
      <p:pic>
        <p:nvPicPr>
          <p:cNvPr id="12" name="Рисунок 11" descr="вывес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4500570"/>
            <a:ext cx="1785950" cy="13573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Рисунок 12" descr="конвер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3000372"/>
            <a:ext cx="1872646" cy="12858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5" name="Рисунок 1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  <p:pic>
        <p:nvPicPr>
          <p:cNvPr id="9" name="Рисунок 8" descr="teatr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06742" y="1214422"/>
            <a:ext cx="3357546" cy="147172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899592" y="116586"/>
            <a:ext cx="7728920" cy="1296190"/>
          </a:xfrm>
          <a:solidFill>
            <a:srgbClr val="FBDFD5"/>
          </a:solidFill>
        </p:spPr>
        <p:txBody>
          <a:bodyPr>
            <a:normAutofit fontScale="32500" lnSpcReduction="20000"/>
          </a:bodyPr>
          <a:lstStyle/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8000" dirty="0" smtClean="0"/>
              <a:t>Все, что </a:t>
            </a:r>
            <a:r>
              <a:rPr lang="ru-RU" sz="8000" dirty="0" smtClean="0">
                <a:solidFill>
                  <a:srgbClr val="FF0000"/>
                </a:solidFill>
              </a:rPr>
              <a:t>написано или напечатано </a:t>
            </a:r>
            <a:r>
              <a:rPr lang="ru-RU" sz="8000" i="1" dirty="0" smtClean="0"/>
              <a:t>на любом из существующих языков, </a:t>
            </a:r>
            <a:r>
              <a:rPr lang="ru-RU" sz="8000" dirty="0" smtClean="0"/>
              <a:t>относится </a:t>
            </a:r>
            <a:r>
              <a:rPr lang="ru-RU" sz="8000" dirty="0" smtClean="0"/>
              <a:t>к информации</a:t>
            </a:r>
            <a:endParaRPr lang="ru-RU" sz="8000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Числовой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Текстовой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Графической</a:t>
            </a: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Звуковой</a:t>
            </a:r>
            <a:endParaRPr lang="ru-RU" sz="28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Видеоинформации</a:t>
            </a:r>
            <a:endParaRPr lang="ru-RU" sz="2800" dirty="0"/>
          </a:p>
        </p:txBody>
      </p:sp>
      <p:pic>
        <p:nvPicPr>
          <p:cNvPr id="21" name="Рисунок 2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56624"/>
            <a:ext cx="630936" cy="6309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idx="10"/>
          </p:nvPr>
        </p:nvSpPr>
        <p:spPr>
          <a:xfrm>
            <a:off x="310896" y="548680"/>
            <a:ext cx="8581584" cy="936104"/>
          </a:xfrm>
          <a:solidFill>
            <a:srgbClr val="FBDFD5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Для </a:t>
            </a:r>
            <a:r>
              <a:rPr lang="ru-RU" sz="2800" dirty="0" smtClean="0">
                <a:solidFill>
                  <a:srgbClr val="FF0000"/>
                </a:solidFill>
              </a:rPr>
              <a:t>ввода</a:t>
            </a:r>
            <a:r>
              <a:rPr lang="ru-RU" sz="2800" dirty="0" smtClean="0"/>
              <a:t> </a:t>
            </a:r>
            <a:r>
              <a:rPr lang="ru-RU" sz="2800" i="1" dirty="0" smtClean="0"/>
              <a:t>текстовой информации </a:t>
            </a:r>
            <a:r>
              <a:rPr lang="ru-RU" sz="2800" dirty="0" smtClean="0"/>
              <a:t>используется устройство</a:t>
            </a:r>
            <a:endParaRPr lang="ru-RU" sz="2800" dirty="0"/>
          </a:p>
        </p:txBody>
      </p:sp>
      <p:pic>
        <p:nvPicPr>
          <p:cNvPr id="7" name="Содержимое 6" descr="1474 4.jpg"/>
          <p:cNvPicPr>
            <a:picLocks noGrp="1" noChangeAspect="1"/>
          </p:cNvPicPr>
          <p:nvPr>
            <p:ph sz="quarter" idx="11"/>
          </p:nvPr>
        </p:nvPicPr>
        <p:blipFill>
          <a:blip r:embed="rId4" cstate="print"/>
          <a:stretch>
            <a:fillRect/>
          </a:stretch>
        </p:blipFill>
        <p:spPr>
          <a:xfrm>
            <a:off x="1331640" y="1700808"/>
            <a:ext cx="1372671" cy="1216025"/>
          </a:xfrm>
        </p:spPr>
      </p:pic>
      <p:pic>
        <p:nvPicPr>
          <p:cNvPr id="8" name="Содержимое 7" descr="сканер.jpg"/>
          <p:cNvPicPr>
            <a:picLocks noGrp="1" noChangeAspect="1"/>
          </p:cNvPicPr>
          <p:nvPr>
            <p:ph sz="quarter" idx="12"/>
          </p:nvPr>
        </p:nvPicPr>
        <p:blipFill>
          <a:blip r:embed="rId5" cstate="print"/>
          <a:stretch>
            <a:fillRect/>
          </a:stretch>
        </p:blipFill>
        <p:spPr>
          <a:xfrm>
            <a:off x="1763687" y="2780928"/>
            <a:ext cx="1890593" cy="1777157"/>
          </a:xfrm>
        </p:spPr>
      </p:pic>
      <p:pic>
        <p:nvPicPr>
          <p:cNvPr id="9" name="Содержимое 8" descr="keyboard.jpg"/>
          <p:cNvPicPr>
            <a:picLocks noGrp="1" noChangeAspect="1"/>
          </p:cNvPicPr>
          <p:nvPr>
            <p:ph sz="quarter" idx="13"/>
          </p:nvPr>
        </p:nvPicPr>
        <p:blipFill>
          <a:blip r:embed="rId6" cstate="print"/>
          <a:stretch>
            <a:fillRect/>
          </a:stretch>
        </p:blipFill>
        <p:spPr>
          <a:xfrm>
            <a:off x="1861344" y="4598988"/>
            <a:ext cx="2182726" cy="1062260"/>
          </a:xfrm>
        </p:spPr>
      </p:pic>
      <p:pic>
        <p:nvPicPr>
          <p:cNvPr id="25" name="Рисунок 2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323528" y="260648"/>
            <a:ext cx="8449000" cy="936104"/>
          </a:xfrm>
          <a:solidFill>
            <a:srgbClr val="FBDFD5"/>
          </a:solidFill>
        </p:spPr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 smtClean="0">
                <a:solidFill>
                  <a:srgbClr val="FF0000"/>
                </a:solidFill>
              </a:rPr>
              <a:t>вывода</a:t>
            </a:r>
            <a:r>
              <a:rPr lang="ru-RU" dirty="0" smtClean="0"/>
              <a:t> </a:t>
            </a:r>
            <a:r>
              <a:rPr lang="ru-RU" i="1" dirty="0" smtClean="0"/>
              <a:t>текстовой информации </a:t>
            </a:r>
            <a:r>
              <a:rPr lang="ru-RU" dirty="0" smtClean="0"/>
              <a:t>используются </a:t>
            </a:r>
            <a:r>
              <a:rPr lang="ru-RU" dirty="0" smtClean="0"/>
              <a:t>устройства (обведите)</a:t>
            </a:r>
            <a:endParaRPr lang="ru-RU" dirty="0"/>
          </a:p>
        </p:txBody>
      </p:sp>
      <p:pic>
        <p:nvPicPr>
          <p:cNvPr id="3" name="Рисунок 2" descr="1329311665_hp-ce913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700808"/>
            <a:ext cx="1872208" cy="1872208"/>
          </a:xfrm>
          <a:prstGeom prst="rect">
            <a:avLst/>
          </a:prstGeom>
        </p:spPr>
      </p:pic>
      <p:pic>
        <p:nvPicPr>
          <p:cNvPr id="4" name="Рисунок 3" descr="LG_L194WT-SF_LCD_moni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844824"/>
            <a:ext cx="1927833" cy="1656184"/>
          </a:xfrm>
          <a:prstGeom prst="rect">
            <a:avLst/>
          </a:prstGeom>
        </p:spPr>
      </p:pic>
      <p:pic>
        <p:nvPicPr>
          <p:cNvPr id="5" name="Рисунок 4" descr="0019-019-Kolonki-i-naushnik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3861048"/>
            <a:ext cx="2136050" cy="1955672"/>
          </a:xfrm>
          <a:prstGeom prst="rect">
            <a:avLst/>
          </a:prstGeom>
        </p:spPr>
      </p:pic>
      <p:pic>
        <p:nvPicPr>
          <p:cNvPr id="6" name="Рисунок 5" descr="36b3c3ea7fee2c08a946c0ddfefcac42_450x450_i0885791ly8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11760" y="4365104"/>
            <a:ext cx="1944216" cy="14560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4571984"/>
            <a:ext cx="4500594" cy="228601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Автор:</a:t>
            </a:r>
            <a:br>
              <a:rPr lang="ru-RU" sz="2800" dirty="0" smtClean="0"/>
            </a:br>
            <a:r>
              <a:rPr lang="ru-RU" sz="2800" i="1" dirty="0" err="1" smtClean="0"/>
              <a:t>Хижнякова</a:t>
            </a:r>
            <a:r>
              <a:rPr lang="ru-RU" sz="2800" i="1" dirty="0" smtClean="0"/>
              <a:t> Елена Дмитриевна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МКОУ Кантемировский лицей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Кантемировский район</a:t>
            </a:r>
            <a:br>
              <a:rPr lang="ru-RU" sz="2800" i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6876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http://comp.web-3.ru/peref/scanners/?</a:t>
            </a:r>
            <a:r>
              <a:rPr lang="en-US" dirty="0" smtClean="0">
                <a:hlinkClick r:id="rId2"/>
              </a:rPr>
              <a:t>act=full&amp;id_article=5574</a:t>
            </a:r>
            <a:r>
              <a:rPr lang="ru-RU" dirty="0" smtClean="0"/>
              <a:t>  </a:t>
            </a:r>
            <a:r>
              <a:rPr lang="ru-RU" dirty="0" err="1" smtClean="0"/>
              <a:t>санер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62880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http://www.promoproject.ru/catalog/usbspace/mouses/5220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мышь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06084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computersetup.ru/page/klaviatura-kompjutera-qwerty-naznachenie-upravlenie</a:t>
            </a:r>
            <a:r>
              <a:rPr lang="ru-RU" dirty="0" smtClean="0"/>
              <a:t> клавиатура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85293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pinews.ru/obzor/21-vybiraem-printer-dlya-malogo-ofisa.html</a:t>
            </a:r>
            <a:r>
              <a:rPr lang="ru-RU" dirty="0" smtClean="0"/>
              <a:t> принтер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284984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ru.wikipedia.org/wiki</a:t>
            </a:r>
            <a:r>
              <a:rPr lang="ru-RU" dirty="0" smtClean="0"/>
              <a:t> монитор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78904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900igr.net/kartinki/informatika/Ustrojstva-vvoda-vyvoda/038-Kolonki-i-naushniki.html</a:t>
            </a:r>
            <a:r>
              <a:rPr lang="ru-RU" dirty="0" smtClean="0"/>
              <a:t> колонки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62068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http://vrnzh.utinet.ru/foto/photo/canon/eos/60d/18-55_mm_is_ii_lens_kit/4460b025</a:t>
            </a:r>
            <a:r>
              <a:rPr lang="en-US" dirty="0" smtClean="0">
                <a:hlinkClick r:id="rId8"/>
              </a:rPr>
              <a:t>/</a:t>
            </a:r>
            <a:r>
              <a:rPr lang="ru-RU" dirty="0" smtClean="0"/>
              <a:t> фотоаппарат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984e18a473f8152b52f344646eec37f19ef13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5"/>
  <p:tag name="CORRECTANSWER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3</ChoicesCount>
  <Orientation>Left</Orientation>
</Layout>
</file>

<file path=customXml/item10.xml><?xml version="1.0" encoding="utf-8"?>
<Layout>
  <Type>YesNo</Type>
  <ChoicesCount>2</ChoicesCount>
  <Orientation>TopVertical</Orientation>
</Layout>
</file>

<file path=customXml/item11.xml><?xml version="1.0" encoding="utf-8"?>
<Layout>
  <Type>YesNo</Type>
  <ChoicesCount>2</ChoicesCount>
  <Orientation>Left</Orientation>
</Layout>
</file>

<file path=customXml/item12.xml><?xml version="1.0" encoding="utf-8"?>
<Layout>
  <Type>MultipleChoice</Type>
  <ChoicesCount>3</ChoicesCount>
  <Orientation>Left</Orientation>
</Layout>
</file>

<file path=customXml/item13.xml><?xml version="1.0" encoding="utf-8"?>
<Layout>
  <Type>MultipleChoice</Type>
  <ChoicesCount>3</ChoicesCount>
  <Orientation>Top</Orientation>
</Layout>
</file>

<file path=customXml/item14.xml><?xml version="1.0" encoding="utf-8"?>
<Layout>
  <Type>MultipleChoice</Type>
  <ChoicesCount>6</ChoicesCount>
  <Orientation>Left</Orientation>
</Layout>
</file>

<file path=customXml/item15.xml><?xml version="1.0" encoding="utf-8"?>
<Layout>
  <Type>MultipleChoice</Type>
  <ChoicesCount>5</ChoicesCount>
  <Orientation>Left</Orientation>
</Layout>
</file>

<file path=customXml/item16.xml><?xml version="1.0" encoding="utf-8"?>
<Layout>
  <Type>YesNo</Type>
  <ChoicesCount>2</ChoicesCount>
  <Orientation>TopStacked</Orientation>
</Layout>
</file>

<file path=customXml/item17.xml><?xml version="1.0" encoding="utf-8"?>
<Layout>
  <Type>MultipleChoice</Type>
  <ChoicesCount>3</ChoicesCount>
  <Orientation>Bottom</Orientation>
</Layout>
</file>

<file path=customXml/item18.xml><?xml version="1.0" encoding="utf-8"?>
<Layout>
  <Type>YesNo</Type>
  <ChoicesCount>2</ChoicesCount>
  <Orientation>Right</Orientation>
</Layout>
</file>

<file path=customXml/item19.xml><?xml version="1.0" encoding="utf-8"?>
<Layout>
  <Type>YesNo</Type>
  <ChoicesCount>2</ChoicesCount>
  <Orientation>Bottom</Orientation>
</Layout>
</file>

<file path=customXml/item2.xml><?xml version="1.0" encoding="utf-8"?>
<Layout>
  <Type>MultipleChoice</Type>
  <ChoicesCount>5</ChoicesCount>
  <Orientation>Left</Orientation>
</Layout>
</file>

<file path=customXml/item20.xml><?xml version="1.0" encoding="utf-8"?>
<Layout>
  <Type>MultipleChoice</Type>
  <ChoicesCount>3</ChoicesCount>
  <Orientation>TopStacked</Orientation>
</Layout>
</file>

<file path=customXml/item21.xml><?xml version="1.0" encoding="utf-8"?>
<Layout>
  <Type>MultipleChoice</Type>
  <ChoicesCount>3</ChoicesCount>
  <Orientation>Left</Orientation>
</Layout>
</file>

<file path=customXml/item22.xml><?xml version="1.0" encoding="utf-8"?>
<Layout>
  <Type>YesNo</Type>
  <ChoicesCount>2</ChoicesCount>
  <Orientation>Top</Orientation>
</Layout>
</file>

<file path=customXml/item23.xml><?xml version="1.0" encoding="utf-8"?>
<Layout>
  <Type>Drawing</Type>
  <ChoicesCount>0</ChoicesCount>
  <Orientation>Left</Orientation>
</Layout>
</file>

<file path=customXml/item24.xml><?xml version="1.0" encoding="utf-8"?>
<Layout>
  <Type>MultipleChoice</Type>
  <ChoicesCount>3</ChoicesCount>
  <Orientation>Left</Orientation>
</Layout>
</file>

<file path=customXml/item25.xml><?xml version="1.0" encoding="utf-8"?>
<Layout>
  <Type>MultipleChoice</Type>
  <ChoicesCount>3</ChoicesCount>
  <Orientation>TopStacked</Orientation>
</Layout>
</file>

<file path=customXml/item26.xml><?xml version="1.0" encoding="utf-8"?>
<Layout>
  <Type>MultipleChoice</Type>
  <ChoicesCount>3</ChoicesCount>
  <Orientation>Left</Orientation>
</Layout>
</file>

<file path=customXml/item27.xml><?xml version="1.0" encoding="utf-8"?>
<Layout>
  <Type>MultipleChoice</Type>
  <ChoicesCount>3</ChoicesCount>
  <Orientation>Left</Orientation>
</Layout>
</file>

<file path=customXml/item3.xml><?xml version="1.0" encoding="utf-8"?>
<Layout>
  <Type>MultipleChoice</Type>
  <ChoicesCount>3</ChoicesCount>
  <Orientation>Right</Orientation>
</Layout>
</file>

<file path=customXml/item4.xml><?xml version="1.0" encoding="utf-8"?>
<Layout>
  <Type>Drawing</Type>
  <ChoicesCount>0</ChoicesCount>
  <Orientation>Left</Orientation>
</Layout>
</file>

<file path=customXml/item5.xml><?xml version="1.0" encoding="utf-8"?>
<Layout>
  <Type>Drawing</Type>
  <ChoicesCount>0</ChoicesCount>
  <Orientation>Left</Orientation>
</Layout>
</file>

<file path=customXml/item6.xml><?xml version="1.0" encoding="utf-8"?>
<Layout>
  <Type>MultipleChoice</Type>
  <ChoicesCount>3</ChoicesCount>
  <Orientation>Left</Orientation>
</Layout>
</file>

<file path=customXml/item7.xml><?xml version="1.0" encoding="utf-8"?>
<Layout>
  <Type>MultipleChoice</Type>
  <ChoicesCount>3</ChoicesCount>
  <Orientation>Top</Orientation>
</Layout>
</file>

<file path=customXml/item8.xml><?xml version="1.0" encoding="utf-8"?>
<Layout>
  <Type>MultipleChoice</Type>
  <ChoicesCount>3</ChoicesCount>
  <Orientation>Left</Orientation>
</Layout>
</file>

<file path=customXml/item9.xml><?xml version="1.0" encoding="utf-8"?>
<Layout>
  <Type>MultipleChoice</Type>
  <ChoicesCount>3</ChoicesCount>
  <Orientation>TopVertical</Orientation>
</Layout>
</file>

<file path=customXml/itemProps1.xml><?xml version="1.0" encoding="utf-8"?>
<ds:datastoreItem xmlns:ds="http://schemas.openxmlformats.org/officeDocument/2006/customXml" ds:itemID="{166E83F5-C16B-423B-859B-FFB68C3DBB78}">
  <ds:schemaRefs/>
</ds:datastoreItem>
</file>

<file path=customXml/itemProps10.xml><?xml version="1.0" encoding="utf-8"?>
<ds:datastoreItem xmlns:ds="http://schemas.openxmlformats.org/officeDocument/2006/customXml" ds:itemID="{2FC8CE55-315C-4819-A8CC-F53176720E0F}">
  <ds:schemaRefs/>
</ds:datastoreItem>
</file>

<file path=customXml/itemProps11.xml><?xml version="1.0" encoding="utf-8"?>
<ds:datastoreItem xmlns:ds="http://schemas.openxmlformats.org/officeDocument/2006/customXml" ds:itemID="{FCA0D0E0-EFD2-4DE1-B19C-FBFF385672AC}">
  <ds:schemaRefs/>
</ds:datastoreItem>
</file>

<file path=customXml/itemProps12.xml><?xml version="1.0" encoding="utf-8"?>
<ds:datastoreItem xmlns:ds="http://schemas.openxmlformats.org/officeDocument/2006/customXml" ds:itemID="{9781B22E-0C50-4F9B-8868-5296A685F9C7}">
  <ds:schemaRefs/>
</ds:datastoreItem>
</file>

<file path=customXml/itemProps13.xml><?xml version="1.0" encoding="utf-8"?>
<ds:datastoreItem xmlns:ds="http://schemas.openxmlformats.org/officeDocument/2006/customXml" ds:itemID="{047F1BCE-DE63-4D5C-AC08-0C3E86B82548}">
  <ds:schemaRefs/>
</ds:datastoreItem>
</file>

<file path=customXml/itemProps14.xml><?xml version="1.0" encoding="utf-8"?>
<ds:datastoreItem xmlns:ds="http://schemas.openxmlformats.org/officeDocument/2006/customXml" ds:itemID="{E9F7BC87-F1EE-42CB-A67D-D6DE3B2AA6DC}">
  <ds:schemaRefs/>
</ds:datastoreItem>
</file>

<file path=customXml/itemProps15.xml><?xml version="1.0" encoding="utf-8"?>
<ds:datastoreItem xmlns:ds="http://schemas.openxmlformats.org/officeDocument/2006/customXml" ds:itemID="{B2F9097C-1F1F-491B-94C6-47616569DC1A}">
  <ds:schemaRefs/>
</ds:datastoreItem>
</file>

<file path=customXml/itemProps16.xml><?xml version="1.0" encoding="utf-8"?>
<ds:datastoreItem xmlns:ds="http://schemas.openxmlformats.org/officeDocument/2006/customXml" ds:itemID="{5D2A1D17-F894-45E8-ACE9-22EE2747E876}">
  <ds:schemaRefs/>
</ds:datastoreItem>
</file>

<file path=customXml/itemProps17.xml><?xml version="1.0" encoding="utf-8"?>
<ds:datastoreItem xmlns:ds="http://schemas.openxmlformats.org/officeDocument/2006/customXml" ds:itemID="{AB3FE2D3-63D6-4D18-B3C6-115B9C7C1107}">
  <ds:schemaRefs/>
</ds:datastoreItem>
</file>

<file path=customXml/itemProps18.xml><?xml version="1.0" encoding="utf-8"?>
<ds:datastoreItem xmlns:ds="http://schemas.openxmlformats.org/officeDocument/2006/customXml" ds:itemID="{1A0EFE66-F3EF-4660-A8CC-5A0478581D75}">
  <ds:schemaRefs/>
</ds:datastoreItem>
</file>

<file path=customXml/itemProps19.xml><?xml version="1.0" encoding="utf-8"?>
<ds:datastoreItem xmlns:ds="http://schemas.openxmlformats.org/officeDocument/2006/customXml" ds:itemID="{4B5293D9-C7FC-457A-90F7-745FA47814DF}">
  <ds:schemaRefs/>
</ds:datastoreItem>
</file>

<file path=customXml/itemProps2.xml><?xml version="1.0" encoding="utf-8"?>
<ds:datastoreItem xmlns:ds="http://schemas.openxmlformats.org/officeDocument/2006/customXml" ds:itemID="{9E4270D5-BCE3-40B3-BB5E-D5BFA723A94B}">
  <ds:schemaRefs/>
</ds:datastoreItem>
</file>

<file path=customXml/itemProps20.xml><?xml version="1.0" encoding="utf-8"?>
<ds:datastoreItem xmlns:ds="http://schemas.openxmlformats.org/officeDocument/2006/customXml" ds:itemID="{0982DF7E-9957-40E3-94CF-666EC8F6A193}">
  <ds:schemaRefs/>
</ds:datastoreItem>
</file>

<file path=customXml/itemProps21.xml><?xml version="1.0" encoding="utf-8"?>
<ds:datastoreItem xmlns:ds="http://schemas.openxmlformats.org/officeDocument/2006/customXml" ds:itemID="{6FEB5973-B8BA-41D5-B352-B559A2F221A5}">
  <ds:schemaRefs/>
</ds:datastoreItem>
</file>

<file path=customXml/itemProps22.xml><?xml version="1.0" encoding="utf-8"?>
<ds:datastoreItem xmlns:ds="http://schemas.openxmlformats.org/officeDocument/2006/customXml" ds:itemID="{85EDBBD8-3760-4054-AB17-295FC8EC1BAC}">
  <ds:schemaRefs/>
</ds:datastoreItem>
</file>

<file path=customXml/itemProps23.xml><?xml version="1.0" encoding="utf-8"?>
<ds:datastoreItem xmlns:ds="http://schemas.openxmlformats.org/officeDocument/2006/customXml" ds:itemID="{E4BB9BE5-CF57-423F-89FB-2871EF1517EE}">
  <ds:schemaRefs/>
</ds:datastoreItem>
</file>

<file path=customXml/itemProps24.xml><?xml version="1.0" encoding="utf-8"?>
<ds:datastoreItem xmlns:ds="http://schemas.openxmlformats.org/officeDocument/2006/customXml" ds:itemID="{BF6BFA67-7D34-41E8-8E9F-DCAA5F825C8D}">
  <ds:schemaRefs/>
</ds:datastoreItem>
</file>

<file path=customXml/itemProps25.xml><?xml version="1.0" encoding="utf-8"?>
<ds:datastoreItem xmlns:ds="http://schemas.openxmlformats.org/officeDocument/2006/customXml" ds:itemID="{31D29F6F-DAC6-401C-B54B-CA5C77EC69A3}">
  <ds:schemaRefs/>
</ds:datastoreItem>
</file>

<file path=customXml/itemProps26.xml><?xml version="1.0" encoding="utf-8"?>
<ds:datastoreItem xmlns:ds="http://schemas.openxmlformats.org/officeDocument/2006/customXml" ds:itemID="{7ABECE02-AD10-4862-A8E1-0751A2AA9C88}">
  <ds:schemaRefs/>
</ds:datastoreItem>
</file>

<file path=customXml/itemProps27.xml><?xml version="1.0" encoding="utf-8"?>
<ds:datastoreItem xmlns:ds="http://schemas.openxmlformats.org/officeDocument/2006/customXml" ds:itemID="{9B4122EF-B2F2-4EB7-B62D-B345966E02ED}">
  <ds:schemaRefs/>
</ds:datastoreItem>
</file>

<file path=customXml/itemProps3.xml><?xml version="1.0" encoding="utf-8"?>
<ds:datastoreItem xmlns:ds="http://schemas.openxmlformats.org/officeDocument/2006/customXml" ds:itemID="{1BD91A47-AC81-4F15-A238-6D3FBBFB803B}">
  <ds:schemaRefs/>
</ds:datastoreItem>
</file>

<file path=customXml/itemProps4.xml><?xml version="1.0" encoding="utf-8"?>
<ds:datastoreItem xmlns:ds="http://schemas.openxmlformats.org/officeDocument/2006/customXml" ds:itemID="{7FD1FFCE-728C-4D52-A631-3A3236486232}">
  <ds:schemaRefs/>
</ds:datastoreItem>
</file>

<file path=customXml/itemProps5.xml><?xml version="1.0" encoding="utf-8"?>
<ds:datastoreItem xmlns:ds="http://schemas.openxmlformats.org/officeDocument/2006/customXml" ds:itemID="{AA8F760E-67E9-4181-BB2F-9280A2A9DE81}">
  <ds:schemaRefs/>
</ds:datastoreItem>
</file>

<file path=customXml/itemProps6.xml><?xml version="1.0" encoding="utf-8"?>
<ds:datastoreItem xmlns:ds="http://schemas.openxmlformats.org/officeDocument/2006/customXml" ds:itemID="{F3850B00-99CA-4ED3-A7C7-669E0E93CFA8}">
  <ds:schemaRefs/>
</ds:datastoreItem>
</file>

<file path=customXml/itemProps7.xml><?xml version="1.0" encoding="utf-8"?>
<ds:datastoreItem xmlns:ds="http://schemas.openxmlformats.org/officeDocument/2006/customXml" ds:itemID="{8B8C13EA-C085-40DA-B752-BB1137B31CCF}">
  <ds:schemaRefs/>
</ds:datastoreItem>
</file>

<file path=customXml/itemProps8.xml><?xml version="1.0" encoding="utf-8"?>
<ds:datastoreItem xmlns:ds="http://schemas.openxmlformats.org/officeDocument/2006/customXml" ds:itemID="{BAF0D93F-ABE0-410A-9F02-DF45E1CA8A72}">
  <ds:schemaRefs/>
</ds:datastoreItem>
</file>

<file path=customXml/itemProps9.xml><?xml version="1.0" encoding="utf-8"?>
<ds:datastoreItem xmlns:ds="http://schemas.openxmlformats.org/officeDocument/2006/customXml" ds:itemID="{F8587A8F-353F-496C-AFC1-94975D7D463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277</TotalTime>
  <Words>117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Автор: Хижнякова Елена Дмитриевна МКОУ Кантемировский лицей Кантемировский район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62</cp:revision>
  <dcterms:created xsi:type="dcterms:W3CDTF">2012-07-17T14:26:20Z</dcterms:created>
  <dcterms:modified xsi:type="dcterms:W3CDTF">2013-01-30T07:10:49Z</dcterms:modified>
</cp:coreProperties>
</file>