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928670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Тема урока: «Пижамные брюки.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 Обработка верхнего среза пижамных брюк притачным поясом.»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7406640" cy="1752600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r>
              <a:rPr lang="ru-RU" sz="11200" dirty="0" smtClean="0"/>
              <a:t>Цели: </a:t>
            </a:r>
            <a:r>
              <a:rPr lang="ru-RU" sz="11200" dirty="0" err="1" smtClean="0"/>
              <a:t>дидактическая-повторить</a:t>
            </a:r>
            <a:r>
              <a:rPr lang="ru-RU" sz="11200" dirty="0" smtClean="0"/>
              <a:t> и закрепить знания по теме «Пижамные брюки», научить  выполнять обработку верхнего среза пижамных брюк притачным поясом, стачанным в замкнутое кольцо, формировать терминологическую лексику; </a:t>
            </a:r>
            <a:r>
              <a:rPr lang="ru-RU" sz="11200" dirty="0" err="1" smtClean="0"/>
              <a:t>коррекционная-коррекция</a:t>
            </a:r>
            <a:r>
              <a:rPr lang="ru-RU" sz="11200" dirty="0" smtClean="0"/>
              <a:t> восприятия через выполнение упражнений на узнавание и различение; воспитательная- воспитание мотивации к учению.</a:t>
            </a:r>
            <a:endParaRPr lang="ru-RU" sz="1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Объяснительная беседа с использованием рисунков  пооперационного выполнения хода </a:t>
            </a:r>
            <a:r>
              <a:rPr lang="ru-RU" sz="2400" dirty="0" smtClean="0"/>
              <a:t>работы.</a:t>
            </a:r>
            <a:endParaRPr lang="ru-RU" sz="2400" dirty="0"/>
          </a:p>
        </p:txBody>
      </p:sp>
      <p:pic>
        <p:nvPicPr>
          <p:cNvPr id="6" name="Содержимое 5" descr="лист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57487" y="714356"/>
            <a:ext cx="4572033" cy="628654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li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7162350" cy="492922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Закрепление пройденного материала: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Рассказать (по цепочке) выполнение обработки верхнего среза пижамных брюк притачным поясом, стачанным в замкнутое кольцо, используя опорные слова(термины):</a:t>
            </a:r>
          </a:p>
          <a:p>
            <a:r>
              <a:rPr lang="ru-RU" sz="3600" dirty="0" smtClean="0"/>
              <a:t>приметать</a:t>
            </a:r>
          </a:p>
          <a:p>
            <a:r>
              <a:rPr lang="ru-RU" sz="3600" dirty="0" smtClean="0"/>
              <a:t>притачать</a:t>
            </a:r>
          </a:p>
          <a:p>
            <a:r>
              <a:rPr lang="ru-RU" sz="3600" dirty="0" smtClean="0"/>
              <a:t>обметать </a:t>
            </a:r>
          </a:p>
          <a:p>
            <a:r>
              <a:rPr lang="ru-RU" sz="3600" dirty="0" smtClean="0"/>
              <a:t>заутюжить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Практическая работа по теме: «Обработка верхнего среза пижамных брюк притачным поясом, стачанным в замкнутое кольцо.»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1.Повторение  правил безопасной работы с инструментами и оборудованием.</a:t>
            </a:r>
          </a:p>
          <a:p>
            <a:r>
              <a:rPr lang="ru-RU" sz="2800" dirty="0" smtClean="0"/>
              <a:t>2.Дифференцирование работы по объёму.</a:t>
            </a:r>
          </a:p>
          <a:p>
            <a:r>
              <a:rPr lang="ru-RU" sz="2800" dirty="0" smtClean="0"/>
              <a:t>3.Контроль за выполнением работы.</a:t>
            </a:r>
          </a:p>
          <a:p>
            <a:r>
              <a:rPr lang="ru-RU" sz="2800" dirty="0" smtClean="0"/>
              <a:t>4.Оказание индивидуальной помощи.</a:t>
            </a:r>
          </a:p>
          <a:p>
            <a:r>
              <a:rPr lang="ru-RU" sz="2800" dirty="0" smtClean="0"/>
              <a:t>5.Внесение по ходу работы вопросов учащимся, о том какую операцию они выполняют, с целью закрепления терминологической лексики.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Подведение итогов практической работы: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714620"/>
            <a:ext cx="7498080" cy="4800600"/>
          </a:xfrm>
        </p:spPr>
        <p:txBody>
          <a:bodyPr/>
          <a:lstStyle/>
          <a:p>
            <a:r>
              <a:rPr lang="ru-RU" dirty="0" smtClean="0"/>
              <a:t>1.Взаимопроверка работ учащимися.</a:t>
            </a:r>
          </a:p>
          <a:p>
            <a:r>
              <a:rPr lang="ru-RU" dirty="0" smtClean="0"/>
              <a:t>2.Анализ работы.</a:t>
            </a:r>
          </a:p>
          <a:p>
            <a:r>
              <a:rPr lang="ru-RU" dirty="0" smtClean="0"/>
              <a:t>3.Выставление оценок.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Повторение и закрепление пройденного материала по теме: «Пижамные брюки»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64331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Выполнение упражнений на развитие и коррекцию восприятия.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Коррекционное упражнение: расшифровать название хлопчатобумажных тканей,</a:t>
            </a:r>
            <a:r>
              <a:rPr lang="en-US" sz="2400" dirty="0" smtClean="0"/>
              <a:t> </a:t>
            </a:r>
            <a:r>
              <a:rPr lang="ru-RU" sz="2400" dirty="0" smtClean="0"/>
              <a:t>слоги которых написаны на лепестках цветка.(на выполнение</a:t>
            </a:r>
            <a:r>
              <a:rPr lang="en-US" sz="2400" dirty="0" smtClean="0"/>
              <a:t> 7</a:t>
            </a:r>
            <a:r>
              <a:rPr lang="ru-RU" sz="2400" dirty="0" smtClean="0"/>
              <a:t> секунд, затем записать названия по памяти на опросных листах)</a:t>
            </a:r>
            <a:endParaRPr lang="ru-RU" sz="2400" dirty="0"/>
          </a:p>
        </p:txBody>
      </p:sp>
      <p:pic>
        <p:nvPicPr>
          <p:cNvPr id="6" name="Содержимое 5" descr="лист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553728"/>
            <a:ext cx="3857652" cy="5304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ист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785794"/>
            <a:ext cx="3636843" cy="50006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Коррекционное упражнение: определить название швов за 5-7 секунд, написать названия по памяти соответственно их номеру.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Задание: поднять карточку с   цифрой соответствую-</a:t>
            </a:r>
            <a:br>
              <a:rPr lang="ru-RU" sz="2400" dirty="0" smtClean="0"/>
            </a:br>
            <a:r>
              <a:rPr lang="ru-RU" sz="2400" dirty="0" smtClean="0"/>
              <a:t>щей срезу, который назовёт учитель.</a:t>
            </a:r>
            <a:endParaRPr lang="ru-RU" sz="2400" dirty="0"/>
          </a:p>
        </p:txBody>
      </p:sp>
      <p:pic>
        <p:nvPicPr>
          <p:cNvPr id="6" name="Содержимое 5" descr="лист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9102" y="1447800"/>
            <a:ext cx="3491345" cy="4800600"/>
          </a:xfrm>
        </p:spPr>
      </p:pic>
      <p:sp>
        <p:nvSpPr>
          <p:cNvPr id="7" name="TextBox 6"/>
          <p:cNvSpPr txBox="1"/>
          <p:nvPr/>
        </p:nvSpPr>
        <p:spPr>
          <a:xfrm>
            <a:off x="5143504" y="60722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Коррекционное упражнение: назвать отсутствующие на чертежах срезы пижамных брюк.</a:t>
            </a:r>
            <a:endParaRPr lang="ru-RU" sz="2400" dirty="0"/>
          </a:p>
        </p:txBody>
      </p:sp>
      <p:pic>
        <p:nvPicPr>
          <p:cNvPr id="9" name="Рисунок 8" descr="лист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136760" cy="4313045"/>
          </a:xfrm>
          <a:prstGeom prst="rect">
            <a:avLst/>
          </a:prstGeom>
        </p:spPr>
      </p:pic>
      <p:pic>
        <p:nvPicPr>
          <p:cNvPr id="11" name="Рисунок 10" descr="лист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643050"/>
            <a:ext cx="3117294" cy="4286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0364" y="57864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Коррекционное упражнение: назвать отсутствующие на чертежах срезы пижамных брюк.</a:t>
            </a:r>
            <a:endParaRPr lang="ru-RU" sz="2400" dirty="0"/>
          </a:p>
        </p:txBody>
      </p:sp>
      <p:pic>
        <p:nvPicPr>
          <p:cNvPr id="4" name="Содержимое 3" descr="лист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066" y="1500174"/>
            <a:ext cx="3169249" cy="4357718"/>
          </a:xfrm>
        </p:spPr>
      </p:pic>
      <p:pic>
        <p:nvPicPr>
          <p:cNvPr id="5" name="Рисунок 4" descr="лист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00174"/>
            <a:ext cx="3325096" cy="457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59293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542926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Задание: выбери правильную последовательность уже выполненной  вами работы по изготовлению пижамных  брюк.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а) 3,4,1,2               1.соединение левой и правой</a:t>
            </a:r>
          </a:p>
          <a:p>
            <a:pPr>
              <a:buNone/>
            </a:pPr>
            <a:r>
              <a:rPr lang="ru-RU" sz="2800" dirty="0" smtClean="0"/>
              <a:t>                                     деталей брюк.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б) 2.3,1,4               2.раскладка выкройки  брюк</a:t>
            </a:r>
          </a:p>
          <a:p>
            <a:pPr>
              <a:buNone/>
            </a:pPr>
            <a:r>
              <a:rPr lang="ru-RU" sz="2800" dirty="0" smtClean="0"/>
              <a:t>                                     на ткани и раскрой.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в) 2,1,3,4               3.обработка шаговых срезов.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4.обработка детали пояса.</a:t>
            </a:r>
          </a:p>
          <a:p>
            <a:pPr>
              <a:buNone/>
            </a:pPr>
            <a:r>
              <a:rPr lang="ru-RU" sz="2800" dirty="0" smtClean="0"/>
              <a:t>                               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Изучение нового материала.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643182"/>
            <a:ext cx="7498080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Сообщение темы урока: «Обработка верхнего среза пижамных брюк притачным поясом, стачанным в замкнутое кольцо.»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344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Тема урока: «Пижамные брюки.  Обработка верхнего среза пижамных брюк притачным поясом.»</vt:lpstr>
      <vt:lpstr>Повторение и закрепление пройденного материала по теме: «Пижамные брюки»</vt:lpstr>
      <vt:lpstr>Коррекционное упражнение: расшифровать название хлопчатобумажных тканей, слоги которых написаны на лепестках цветка.(на выполнение 7 секунд, затем записать названия по памяти на опросных листах)</vt:lpstr>
      <vt:lpstr>Коррекционное упражнение: определить название швов за 5-7 секунд, написать названия по памяти соответственно их номеру.</vt:lpstr>
      <vt:lpstr>Задание: поднять карточку с   цифрой соответствую- щей срезу, который назовёт учитель.</vt:lpstr>
      <vt:lpstr>Коррекционное упражнение: назвать отсутствующие на чертежах срезы пижамных брюк.</vt:lpstr>
      <vt:lpstr>Коррекционное упражнение: назвать отсутствующие на чертежах срезы пижамных брюк.</vt:lpstr>
      <vt:lpstr>Задание: выбери правильную последовательность уже выполненной  вами работы по изготовлению пижамных  брюк.</vt:lpstr>
      <vt:lpstr>    Изучение нового материала.</vt:lpstr>
      <vt:lpstr>Объяснительная беседа с использованием рисунков  пооперационного выполнения хода работы.</vt:lpstr>
      <vt:lpstr>Слайд 11</vt:lpstr>
      <vt:lpstr>Закрепление пройденного материала:</vt:lpstr>
      <vt:lpstr>Практическая работа по теме: «Обработка верхнего среза пижамных брюк притачным поясом, стачанным в замкнутое кольцо.»</vt:lpstr>
      <vt:lpstr>Подведение итогов практической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31</cp:revision>
  <dcterms:modified xsi:type="dcterms:W3CDTF">2003-10-16T20:48:57Z</dcterms:modified>
</cp:coreProperties>
</file>