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4" r:id="rId9"/>
    <p:sldId id="275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8" r:id="rId18"/>
    <p:sldId id="277" r:id="rId19"/>
    <p:sldId id="272" r:id="rId20"/>
    <p:sldId id="279" r:id="rId21"/>
    <p:sldId id="280" r:id="rId22"/>
    <p:sldId id="276" r:id="rId23"/>
    <p:sldId id="27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3BECA"/>
    <a:srgbClr val="003300"/>
    <a:srgbClr val="00CC00"/>
    <a:srgbClr val="660033"/>
    <a:srgbClr val="800000"/>
    <a:srgbClr val="FF33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 varScale="1">
        <p:scale>
          <a:sx n="81" d="100"/>
          <a:sy n="81" d="100"/>
        </p:scale>
        <p:origin x="-7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8768-B71D-4637-854E-63DD6C0F4D5C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D6A8-F11C-467C-B84D-E796A26C7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BD0D-3000-47B4-9C7B-5C69684EDDCE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9FA8-AF56-459E-8326-9184485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92C6-1410-4D39-8D6F-40A4F9B19819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0DBD-49CD-47C8-AC7A-90C8EAF5E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19B18-7B1E-4628-A041-215223B40718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9CF4-2A96-47F0-B820-FA17462B1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D5D1-9CEB-44BD-850F-74E9D7290417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2076-821A-42F7-93E8-C52B10869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D420-F9DF-46BE-9E5D-242C90E36BDF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3644-0814-47C5-A145-9E53B1911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3CF9-B95E-48A0-8EA4-FD044155C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C4F5-FD79-4581-91F3-710A974FC149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0C79-458F-4719-B768-D61C7F06C3F4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2C74-017B-40D1-BB77-F2320C27E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45B0-F8C3-495C-B00C-6A44A1879CCF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4DEE-30C0-44CD-9F15-CE95CEDB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5396-74DB-45B7-953A-47892745643E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2456-8E66-4C78-856A-AAD0405E6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E7EF-02C9-433B-ABBF-E5FC5292707D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1CA8-9FE9-4668-B172-62BF72F77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191BE49-C7F6-415C-B5D4-558A503EE97B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54D1D3E-1139-4EB4-985D-874944798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82" r:id="rId5"/>
    <p:sldLayoutId id="2147483777" r:id="rId6"/>
    <p:sldLayoutId id="2147483776" r:id="rId7"/>
    <p:sldLayoutId id="2147483783" r:id="rId8"/>
    <p:sldLayoutId id="2147483784" r:id="rId9"/>
    <p:sldLayoutId id="2147483775" r:id="rId10"/>
    <p:sldLayoutId id="21474837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2D435E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23364D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2D435E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2D435E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019800" cy="1371600"/>
          </a:xfrm>
        </p:spPr>
        <p:txBody>
          <a:bodyPr>
            <a:normAutofit fontScale="92500"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Чекурова Дария Иннокентьевна,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Хандыгской СОШ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597025"/>
            <a:ext cx="8474075" cy="184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457200" indent="-457200">
              <a:buFont typeface="Wingdings 2" pitchFamily="18" charset="2"/>
              <a:buNone/>
            </a:pPr>
            <a:r>
              <a:rPr lang="ru-RU" sz="3600" b="1" smtClean="0"/>
              <a:t>     </a:t>
            </a:r>
            <a:r>
              <a:rPr lang="ru-RU" sz="3600" b="1" smtClean="0">
                <a:solidFill>
                  <a:srgbClr val="002060"/>
                </a:solidFill>
              </a:rPr>
              <a:t>На первое – «Сладкая палочка»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rgbClr val="800000"/>
                </a:solidFill>
              </a:rPr>
              <a:t>МЕНЮ:</a:t>
            </a:r>
            <a:endParaRPr lang="ru-RU" b="1" i="1">
              <a:solidFill>
                <a:srgbClr val="800000"/>
              </a:solidFill>
            </a:endParaRPr>
          </a:p>
        </p:txBody>
      </p:sp>
      <p:pic>
        <p:nvPicPr>
          <p:cNvPr id="22531" name="Рисунок 3" descr="DSC064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752600"/>
            <a:ext cx="35052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smtClean="0"/>
              <a:t>      </a:t>
            </a:r>
            <a:r>
              <a:rPr lang="ru-RU" sz="3600" b="1" smtClean="0">
                <a:solidFill>
                  <a:srgbClr val="002060"/>
                </a:solidFill>
              </a:rPr>
              <a:t>На второе – «Гусеничка в шубе»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006475"/>
          </a:xfrm>
        </p:spPr>
      </p:pic>
      <p:pic>
        <p:nvPicPr>
          <p:cNvPr id="23555" name="Рисунок 3" descr="DSC0649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764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3600" b="1" smtClean="0">
                <a:solidFill>
                  <a:srgbClr val="002060"/>
                </a:solidFill>
              </a:rPr>
              <a:t>«Пицца для птицы»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rgbClr val="800000"/>
                </a:solidFill>
              </a:rPr>
              <a:t>МЕНЮ:</a:t>
            </a:r>
            <a:endParaRPr lang="ru-RU"/>
          </a:p>
        </p:txBody>
      </p:sp>
      <p:pic>
        <p:nvPicPr>
          <p:cNvPr id="24579" name="Рисунок 3" descr="DSC064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6121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На десерт – «Шишечка из крупинок»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rgbClr val="800000"/>
                </a:solidFill>
              </a:rPr>
              <a:t>МЕНЮ:</a:t>
            </a:r>
            <a:endParaRPr lang="ru-RU"/>
          </a:p>
        </p:txBody>
      </p:sp>
      <p:pic>
        <p:nvPicPr>
          <p:cNvPr id="25603" name="Рисунок 3" descr="DSC065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838200" y="1981200"/>
            <a:ext cx="7239000" cy="4343400"/>
          </a:xfrm>
          <a:solidFill>
            <a:srgbClr val="E3BECA"/>
          </a:solidFill>
        </p:spPr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</a:rPr>
              <a:t>Нельзя есть семена и ягоды незнакомых растений: они могут оказаться ядовитыми!</a:t>
            </a:r>
          </a:p>
          <a:p>
            <a:r>
              <a:rPr lang="ru-RU" sz="4000" b="1" smtClean="0">
                <a:solidFill>
                  <a:srgbClr val="002060"/>
                </a:solidFill>
              </a:rPr>
              <a:t>Нельзя играть ветками: можно пораниться!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96200" cy="1447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800000"/>
                </a:solidFill>
              </a:rPr>
              <a:t>Правила безопасной работы с природным материалом:</a:t>
            </a:r>
            <a:endParaRPr lang="ru-RU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5" descr="DSC_02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581400"/>
            <a:ext cx="1951038" cy="2925763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09538"/>
            <a:ext cx="8242300" cy="963612"/>
          </a:xfrm>
        </p:spPr>
      </p:pic>
      <p:pic>
        <p:nvPicPr>
          <p:cNvPr id="27651" name="Рисунок 6" descr="DSC_02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505200"/>
            <a:ext cx="208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7" descr="DSC_020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066800"/>
            <a:ext cx="177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10" descr="DSC_020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066800"/>
            <a:ext cx="177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11" descr="DSC_021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6576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5" descr="DSC_02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295400"/>
            <a:ext cx="7427913" cy="49530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55563"/>
            <a:ext cx="8242300" cy="1096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smtClean="0">
                <a:solidFill>
                  <a:srgbClr val="800000"/>
                </a:solidFill>
              </a:rPr>
              <a:t>Способы наклеивания семян на ветку:</a:t>
            </a:r>
            <a:endParaRPr lang="ru-RU" sz="4400"/>
          </a:p>
        </p:txBody>
      </p:sp>
      <p:pic>
        <p:nvPicPr>
          <p:cNvPr id="29698" name="Содержимое 4" descr="DSC064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962400"/>
            <a:ext cx="3429000" cy="2571750"/>
          </a:xfrm>
        </p:spPr>
      </p:pic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80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b="1" u="sng" smtClean="0">
                <a:solidFill>
                  <a:srgbClr val="000066"/>
                </a:solidFill>
              </a:rPr>
              <a:t>1 способ</a:t>
            </a:r>
          </a:p>
          <a:p>
            <a:r>
              <a:rPr lang="ru-RU" sz="4000" b="1" smtClean="0">
                <a:solidFill>
                  <a:srgbClr val="000066"/>
                </a:solidFill>
              </a:rPr>
              <a:t>Намазать клеем ветку</a:t>
            </a:r>
          </a:p>
          <a:p>
            <a:r>
              <a:rPr lang="ru-RU" sz="4000" b="1" smtClean="0">
                <a:solidFill>
                  <a:srgbClr val="000066"/>
                </a:solidFill>
              </a:rPr>
              <a:t>Обвалять ветку в смеси различных семян</a:t>
            </a:r>
          </a:p>
          <a:p>
            <a:endParaRPr lang="ru-RU" sz="2400" smtClean="0"/>
          </a:p>
          <a:p>
            <a:endParaRPr lang="ru-RU" smtClean="0"/>
          </a:p>
        </p:txBody>
      </p:sp>
      <p:pic>
        <p:nvPicPr>
          <p:cNvPr id="29700" name="Рисунок 5" descr="DSC064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smtClean="0">
                <a:solidFill>
                  <a:srgbClr val="800000"/>
                </a:solidFill>
              </a:rPr>
              <a:t>Способы наклеивания семян на ветку:</a:t>
            </a:r>
            <a:endParaRPr lang="ru-RU" sz="4400"/>
          </a:p>
        </p:txBody>
      </p:sp>
      <p:pic>
        <p:nvPicPr>
          <p:cNvPr id="30722" name="Содержимое 4" descr="DSC064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447800"/>
            <a:ext cx="3352800" cy="2514600"/>
          </a:xfrm>
        </p:spPr>
      </p:pic>
      <p:sp>
        <p:nvSpPr>
          <p:cNvPr id="30723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135438" cy="5105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b="1" u="sng" smtClean="0">
                <a:solidFill>
                  <a:srgbClr val="000066"/>
                </a:solidFill>
              </a:rPr>
              <a:t>2 способ</a:t>
            </a:r>
            <a:endParaRPr lang="ru-RU" sz="4000" b="1" smtClean="0">
              <a:solidFill>
                <a:srgbClr val="000066"/>
              </a:solidFill>
            </a:endParaRPr>
          </a:p>
          <a:p>
            <a:r>
              <a:rPr lang="ru-RU" sz="4000" b="1" smtClean="0">
                <a:solidFill>
                  <a:srgbClr val="000066"/>
                </a:solidFill>
              </a:rPr>
              <a:t>Намазать клеем ветку</a:t>
            </a:r>
          </a:p>
          <a:p>
            <a:r>
              <a:rPr lang="ru-RU" sz="4000" b="1" smtClean="0">
                <a:solidFill>
                  <a:srgbClr val="000066"/>
                </a:solidFill>
              </a:rPr>
              <a:t>  Приклеивать по     одному семечку 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30724" name="Рисунок 5" descr="DSC064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38600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rgbClr val="000066"/>
                </a:solidFill>
              </a:rPr>
              <a:t>Каждому взять по ветке или по части картона.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rgbClr val="000066"/>
                </a:solidFill>
              </a:rPr>
              <a:t>Пользуясь 1-м или 2-м способом, наклеивать семена на ветку или картон.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rgbClr val="000066"/>
                </a:solidFill>
              </a:rPr>
              <a:t>Собрать все ветки  или части картона в целое.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079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робей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990600"/>
            <a:ext cx="8305800" cy="55372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82563"/>
            <a:ext cx="8016875" cy="738187"/>
          </a:xfrm>
        </p:spPr>
      </p:pic>
      <p:pic>
        <p:nvPicPr>
          <p:cNvPr id="5" name="Рисунок 4" descr="Синиц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90600"/>
            <a:ext cx="8001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орон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990600"/>
            <a:ext cx="5886450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укш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990600"/>
            <a:ext cx="84788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[21]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990600"/>
            <a:ext cx="61547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006475"/>
          </a:xfrm>
        </p:spPr>
      </p:pic>
      <p:pic>
        <p:nvPicPr>
          <p:cNvPr id="32770" name="Содержимое 5" descr="DSC0584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752600"/>
            <a:ext cx="4059238" cy="3044825"/>
          </a:xfrm>
        </p:spPr>
      </p:pic>
      <p:pic>
        <p:nvPicPr>
          <p:cNvPr id="32771" name="Рисунок 6" descr="DSC058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95400"/>
            <a:ext cx="3784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Содержимое 4" descr="DSC05858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33600" y="3581400"/>
            <a:ext cx="4059238" cy="304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  <a:solidFill>
            <a:srgbClr val="E3BECA"/>
          </a:solidFill>
        </p:spPr>
        <p:txBody>
          <a:bodyPr/>
          <a:lstStyle/>
          <a:p>
            <a:pPr algn="r">
              <a:buFont typeface="Wingdings 2" pitchFamily="18" charset="2"/>
              <a:buNone/>
            </a:pPr>
            <a:endParaRPr lang="ru-RU" sz="3600" b="1" smtClean="0">
              <a:solidFill>
                <a:srgbClr val="000066"/>
              </a:solidFill>
            </a:endParaRPr>
          </a:p>
          <a:p>
            <a:pPr algn="r">
              <a:buFont typeface="Wingdings 2" pitchFamily="18" charset="2"/>
              <a:buNone/>
            </a:pPr>
            <a:r>
              <a:rPr lang="ru-RU" sz="3600" b="1" smtClean="0">
                <a:solidFill>
                  <a:srgbClr val="000066"/>
                </a:solidFill>
              </a:rPr>
              <a:t>«Самая вкусная еда для птиц»</a:t>
            </a:r>
          </a:p>
          <a:p>
            <a:pPr algn="r">
              <a:buFont typeface="Wingdings 2" pitchFamily="18" charset="2"/>
              <a:buNone/>
            </a:pPr>
            <a:endParaRPr lang="ru-RU" sz="3600" b="1" smtClean="0">
              <a:solidFill>
                <a:srgbClr val="000066"/>
              </a:solidFill>
            </a:endParaRPr>
          </a:p>
          <a:p>
            <a:pPr algn="r">
              <a:buFont typeface="Wingdings 2" pitchFamily="18" charset="2"/>
              <a:buNone/>
            </a:pPr>
            <a:r>
              <a:rPr lang="ru-RU" sz="3600" b="1" smtClean="0">
                <a:solidFill>
                  <a:srgbClr val="000066"/>
                </a:solidFill>
              </a:rPr>
              <a:t>«Самая сладкая еда для птиц»</a:t>
            </a:r>
          </a:p>
          <a:p>
            <a:pPr algn="r">
              <a:buFont typeface="Wingdings 2" pitchFamily="18" charset="2"/>
              <a:buNone/>
            </a:pPr>
            <a:endParaRPr lang="ru-RU" sz="3600" b="1" smtClean="0">
              <a:solidFill>
                <a:srgbClr val="000066"/>
              </a:solidFill>
            </a:endParaRPr>
          </a:p>
          <a:p>
            <a:pPr algn="r">
              <a:buFont typeface="Wingdings 2" pitchFamily="18" charset="2"/>
              <a:buNone/>
            </a:pPr>
            <a:r>
              <a:rPr lang="ru-RU" sz="3600" b="1" smtClean="0">
                <a:solidFill>
                  <a:srgbClr val="000066"/>
                </a:solidFill>
              </a:rPr>
              <a:t>«Самая красивая еда для птиц»</a:t>
            </a:r>
          </a:p>
          <a:p>
            <a:pPr algn="r">
              <a:buFont typeface="Wingdings 2" pitchFamily="18" charset="2"/>
              <a:buNone/>
            </a:pPr>
            <a:endParaRPr lang="ru-RU" sz="3600" b="1" smtClean="0">
              <a:solidFill>
                <a:srgbClr val="000066"/>
              </a:solidFill>
            </a:endParaRPr>
          </a:p>
          <a:p>
            <a:pPr algn="r">
              <a:buFont typeface="Wingdings 2" pitchFamily="18" charset="2"/>
              <a:buNone/>
            </a:pPr>
            <a:r>
              <a:rPr lang="ru-RU" sz="3600" b="1" smtClean="0">
                <a:solidFill>
                  <a:srgbClr val="000066"/>
                </a:solidFill>
              </a:rPr>
              <a:t>«Самая полезная еда для птиц»</a:t>
            </a:r>
            <a:r>
              <a:rPr lang="ru-RU" sz="3600" smtClean="0"/>
              <a:t> 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03188"/>
            <a:ext cx="8242300" cy="896937"/>
          </a:xfrm>
        </p:spPr>
      </p:pic>
      <p:sp>
        <p:nvSpPr>
          <p:cNvPr id="4" name="Улыбающееся лицо 3"/>
          <p:cNvSpPr/>
          <p:nvPr/>
        </p:nvSpPr>
        <p:spPr>
          <a:xfrm>
            <a:off x="533400" y="1447800"/>
            <a:ext cx="914400" cy="91440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09600" y="2667000"/>
            <a:ext cx="914400" cy="914400"/>
          </a:xfrm>
          <a:prstGeom prst="smileyFace">
            <a:avLst/>
          </a:prstGeom>
          <a:solidFill>
            <a:srgbClr val="FF66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609600" y="3962400"/>
            <a:ext cx="914400" cy="914400"/>
          </a:xfrm>
          <a:prstGeom prst="smileyFace">
            <a:avLst/>
          </a:prstGeom>
          <a:solidFill>
            <a:srgbClr val="FF33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609600" y="5105400"/>
            <a:ext cx="914400" cy="914400"/>
          </a:xfrm>
          <a:prstGeom prst="smileyFace">
            <a:avLst/>
          </a:prstGeom>
          <a:solidFill>
            <a:srgbClr val="00CC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/>
              <a:t>    </a:t>
            </a:r>
            <a:r>
              <a:rPr lang="ru-RU" sz="2000" b="1" smtClean="0">
                <a:solidFill>
                  <a:srgbClr val="000066"/>
                </a:solidFill>
              </a:rPr>
              <a:t>Покормите птиц зимой! 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Пусть со всех концов 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К вам слетятся, как домой, 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Стайки на крыльцо.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Сколько гибнет их – не счесть, 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Видеть тяжело. 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А ведь в нашем сердце есть 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И для них тепло.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Не богаты их корма,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Горсть зерна нужна.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Горсть одна –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И не страшна будет им зима.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Приучите птиц в мороз 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К своему окну, 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Чтоб без песен не пришлось </a:t>
            </a:r>
            <a:br>
              <a:rPr lang="ru-RU" sz="2000" b="1" smtClean="0">
                <a:solidFill>
                  <a:srgbClr val="000066"/>
                </a:solidFill>
              </a:rPr>
            </a:br>
            <a:r>
              <a:rPr lang="ru-RU" sz="2000" b="1" smtClean="0">
                <a:solidFill>
                  <a:srgbClr val="000066"/>
                </a:solidFill>
              </a:rPr>
              <a:t>Нам встречать весну!</a:t>
            </a:r>
          </a:p>
          <a:p>
            <a:pPr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0066"/>
                </a:solidFill>
              </a:rPr>
              <a:t>      А.Яшин.</a:t>
            </a:r>
            <a:endParaRPr lang="ru-RU" sz="2000" b="1" smtClean="0">
              <a:solidFill>
                <a:srgbClr val="000066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07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4" descr="DSC0648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143000"/>
            <a:ext cx="7010400" cy="52578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1638" y="146050"/>
            <a:ext cx="8340725" cy="927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175" y="268288"/>
            <a:ext cx="7991475" cy="957262"/>
          </a:xfrm>
        </p:spPr>
      </p:pic>
      <p:pic>
        <p:nvPicPr>
          <p:cNvPr id="15362" name="Содержимое 4" descr="Фото043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3113" y="1524000"/>
            <a:ext cx="3429000" cy="4572000"/>
          </a:xfrm>
        </p:spPr>
      </p:pic>
      <p:pic>
        <p:nvPicPr>
          <p:cNvPr id="15363" name="Содержимое 5" descr="Фото0429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64113" y="15240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Белая куропат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828800"/>
            <a:ext cx="6407150" cy="4699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76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002060"/>
                </a:solidFill>
              </a:rPr>
              <a:t>Белая куропатка </a:t>
            </a:r>
            <a:r>
              <a:rPr lang="ru-RU" sz="3600" b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2800" b="1" smtClean="0">
                <a:solidFill>
                  <a:srgbClr val="000066"/>
                </a:solidFill>
              </a:rPr>
              <a:t>лесная птица средней величины. Окраска изменяется по сезонам. Зимнее оперение чисто белое. Питается травами, ягодами, почками, частями побегов.</a:t>
            </a:r>
            <a:endParaRPr lang="ru-RU" sz="28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225" y="1000125"/>
            <a:ext cx="8010525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DSC058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4114800"/>
            <a:ext cx="3135313" cy="23622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25" y="298450"/>
            <a:ext cx="7480300" cy="927100"/>
          </a:xfrm>
        </p:spPr>
      </p:pic>
      <p:pic>
        <p:nvPicPr>
          <p:cNvPr id="18435" name="Рисунок 4" descr="i[34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38100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images[75]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114800"/>
            <a:ext cx="3079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DSC0580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219200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4" descr="professii_povar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975" y="1143000"/>
            <a:ext cx="3984625" cy="5197475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-19050"/>
            <a:ext cx="8242300" cy="1092200"/>
          </a:xfrm>
        </p:spPr>
      </p:pic>
      <p:pic>
        <p:nvPicPr>
          <p:cNvPr id="19459" name="Рисунок 5" descr="DSC0647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9812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10800000">
            <a:off x="1524000" y="228600"/>
            <a:ext cx="5638800" cy="6324600"/>
          </a:xfrm>
          <a:prstGeom prst="verticalScroll">
            <a:avLst/>
          </a:prstGeom>
          <a:solidFill>
            <a:srgbClr val="FFCC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42863"/>
            <a:ext cx="4664075" cy="527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DSC0648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390650"/>
            <a:ext cx="6781800" cy="508635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79375" y="-6350"/>
            <a:ext cx="9309100" cy="138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9">
      <a:dk1>
        <a:srgbClr val="002060"/>
      </a:dk1>
      <a:lt1>
        <a:sysClr val="window" lastClr="FFFFFF"/>
      </a:lt1>
      <a:dk2>
        <a:srgbClr val="00B0F0"/>
      </a:dk2>
      <a:lt2>
        <a:srgbClr val="FEFAC9"/>
      </a:lt2>
      <a:accent1>
        <a:srgbClr val="A5B592"/>
      </a:accent1>
      <a:accent2>
        <a:srgbClr val="344D6C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518</TotalTime>
  <Words>172</Words>
  <Application>Microsoft Office PowerPoint</Application>
  <PresentationFormat>Экран (4:3)</PresentationFormat>
  <Paragraphs>28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Constantia</vt:lpstr>
      <vt:lpstr>Arial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 по теме: «Птичья столовая»</dc:title>
  <cp:lastModifiedBy>User</cp:lastModifiedBy>
  <cp:revision>52</cp:revision>
  <dcterms:modified xsi:type="dcterms:W3CDTF">2013-03-03T16:34:06Z</dcterms:modified>
</cp:coreProperties>
</file>