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9" r:id="rId5"/>
    <p:sldId id="258" r:id="rId6"/>
    <p:sldId id="259" r:id="rId7"/>
    <p:sldId id="260" r:id="rId8"/>
    <p:sldId id="273" r:id="rId9"/>
    <p:sldId id="261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C3A10C-C536-412B-B0F9-E8CED243342C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7BAE5D-6F13-4ECB-980B-E4525E469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182418" cy="1067544"/>
          </a:xfrm>
        </p:spPr>
        <p:txBody>
          <a:bodyPr/>
          <a:lstStyle/>
          <a:p>
            <a:r>
              <a:rPr lang="ru-RU" dirty="0" smtClean="0"/>
              <a:t>Темперамент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753" y="3457446"/>
            <a:ext cx="6400800" cy="1752600"/>
          </a:xfrm>
        </p:spPr>
        <p:txBody>
          <a:bodyPr/>
          <a:lstStyle/>
          <a:p>
            <a:r>
              <a:rPr lang="ru-RU" dirty="0" smtClean="0"/>
              <a:t>Педагогика и психология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29662" y="260648"/>
            <a:ext cx="44789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+mj-lt"/>
              </a:rPr>
              <a:t>ПСИХОЛОГИЯ</a:t>
            </a:r>
          </a:p>
          <a:p>
            <a:endParaRPr lang="ru-RU" sz="4800" dirty="0" smtClean="0">
              <a:latin typeface="+mj-lt"/>
            </a:endParaRPr>
          </a:p>
          <a:p>
            <a:pPr algn="ctr"/>
            <a:r>
              <a:rPr lang="ru-RU" sz="2400" dirty="0" smtClean="0"/>
              <a:t>4 класс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36805" y="41490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презентации      Жук  Марина  Анатольевна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076471" y="5043972"/>
            <a:ext cx="475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Психолог  ГБОУ  СОШ  № 917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57248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    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Холерик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Холерик отличается повышенной эмоциональной возбудимостью, активен , напорист. Особенности речи:  чрезмерно  быстрая, неровная, с  колеблющимися интонациями ,замедленна при  возбуждении , при чтении много ошибок</a:t>
            </a:r>
            <a:endParaRPr lang="ru-RU" sz="2400" dirty="0"/>
          </a:p>
        </p:txBody>
      </p:sp>
      <p:pic>
        <p:nvPicPr>
          <p:cNvPr id="5" name="Содержимое 4" descr="Слайд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495667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Флегматик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Флегматик обычно ровен и спокоен . Новые формы  поведения вырабатываются медленно ,но являются стойкими . Речь  медленнее ,чем у сангвиника , равномерна , иногда с  остановками. Без резко выраженных жестов, мимика бедная.</a:t>
            </a:r>
            <a:endParaRPr lang="ru-RU" sz="2400" dirty="0"/>
          </a:p>
        </p:txBody>
      </p:sp>
      <p:pic>
        <p:nvPicPr>
          <p:cNvPr id="5" name="Содержимое 4" descr="Слайд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511175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Меланхолик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Меланхолик  чувствителен  к  внешним раздражителям , тревожен . Речь его слаба , тиха , иногда снижается до шепот , беден словарный состав. Текст прочитывает  в три раза медленнее , чем сангвиник. Невыразительная мимика и жесты.</a:t>
            </a:r>
            <a:endParaRPr lang="ru-RU" sz="2400" dirty="0"/>
          </a:p>
        </p:txBody>
      </p:sp>
      <p:pic>
        <p:nvPicPr>
          <p:cNvPr id="5" name="Содержимое 4" descr="Слайд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484784"/>
            <a:ext cx="5400600" cy="4641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8516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Экстраверт и  интроверт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Экстраверт – человек, интересы которого обращены преимущественно на окружающий мир и других людей . Интроверт больше интересуется внутренним миром , не стремится к </a:t>
            </a:r>
            <a:r>
              <a:rPr lang="ru-RU" sz="2400" smtClean="0"/>
              <a:t>интенсивному общению</a:t>
            </a:r>
            <a:endParaRPr lang="ru-RU" sz="2400" dirty="0"/>
          </a:p>
        </p:txBody>
      </p:sp>
      <p:pic>
        <p:nvPicPr>
          <p:cNvPr id="5" name="Содержимое 4" descr="Слайд 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556792"/>
            <a:ext cx="529332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Каждый тип темперамента может проявлять себя как в положительных , так и в отрицательных психологических чертах.     Таким образом, одни и те же исходные свойства темперамента не предопределяют того , во что они разовьются в достоинства или в недостатки.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472608" cy="5904656"/>
          </a:xfrm>
        </p:spPr>
      </p:pic>
    </p:spTree>
    <p:extLst>
      <p:ext uri="{BB962C8B-B14F-4D97-AF65-F5344CB8AC3E}">
        <p14:creationId xmlns:p14="http://schemas.microsoft.com/office/powerpoint/2010/main" val="1088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Недостаток воспитания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Энергия , страстность холерика , если они направлены на достойные цели , могут быть ценными качествами , но недостаточная уравновешенность ,  эмоциональная и двигательная , может выразиться , при отсутствии надлежащего воспитания , в несдержанности , резкости , склонности к </a:t>
            </a:r>
            <a:r>
              <a:rPr lang="ru-RU" sz="2000" smtClean="0"/>
              <a:t>постоянным взрывам 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2394507" cy="3096344"/>
          </a:xfrm>
        </p:spPr>
      </p:pic>
    </p:spTree>
    <p:extLst>
      <p:ext uri="{BB962C8B-B14F-4D97-AF65-F5344CB8AC3E}">
        <p14:creationId xmlns:p14="http://schemas.microsoft.com/office/powerpoint/2010/main" val="22317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+mn-lt"/>
              </a:rPr>
              <a:t>Живость и отзывчивость сангвиника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026568" cy="46021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При недостатках воспитания могут привести к отсутствию должной сосредоточен- </a:t>
            </a:r>
            <a:r>
              <a:rPr lang="ru-RU" sz="2000" dirty="0" err="1" smtClean="0"/>
              <a:t>ности</a:t>
            </a:r>
            <a:r>
              <a:rPr lang="ru-RU" sz="2000" dirty="0" smtClean="0"/>
              <a:t> , к </a:t>
            </a:r>
            <a:r>
              <a:rPr lang="ru-RU" sz="2000" dirty="0" err="1" smtClean="0"/>
              <a:t>поверхно-стности</a:t>
            </a:r>
            <a:r>
              <a:rPr lang="ru-RU" sz="2000" dirty="0" smtClean="0"/>
              <a:t> , склонности разбрасываться.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5976664" cy="4529767"/>
          </a:xfrm>
        </p:spPr>
      </p:pic>
    </p:spTree>
    <p:extLst>
      <p:ext uri="{BB962C8B-B14F-4D97-AF65-F5344CB8AC3E}">
        <p14:creationId xmlns:p14="http://schemas.microsoft.com/office/powerpoint/2010/main" val="31051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73"/>
            <a:ext cx="8404836" cy="14459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Знакомство с флегматиком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Спокойствие , выдержка , отсутствие торопливости флегматика – ценные свойства. Но в неблагоприятных условиях воспитания они могут сделать человека вялым , равнодушным ко многим впечатлениям жизни.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n.hromova\Desktop\картинки 1\1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Меланхолик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Глубина и устойчивость чувств , эмоциональная чуткость меланхолика – ценные черты , но при недостатке соответствующих воспитательных воздействий у представителей этого типа может развиться расположенность целиком погружаться в собственные переживания , излишняя застенчивость.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628800"/>
            <a:ext cx="5111750" cy="3888432"/>
          </a:xfrm>
        </p:spPr>
      </p:pic>
    </p:spTree>
    <p:extLst>
      <p:ext uri="{BB962C8B-B14F-4D97-AF65-F5344CB8AC3E}">
        <p14:creationId xmlns:p14="http://schemas.microsoft.com/office/powerpoint/2010/main" val="12940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темперамента</a:t>
            </a:r>
            <a:endParaRPr lang="ru-RU" dirty="0"/>
          </a:p>
        </p:txBody>
      </p:sp>
      <p:pic>
        <p:nvPicPr>
          <p:cNvPr id="4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888432" cy="5198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Один мотив, но разный темперамент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При относительном равенстве мотивов поведения и деятельности, при одних и тех же воздействиях . Люди заметно отличаются друг от друга по впечатлительности, по импульсивности, проявляемой энергии. Так , один склонен к медлительности, другой к торопливости , одному присуща легкость пробуждения чувств , а другому хладнокровие.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0648"/>
            <a:ext cx="5328592" cy="5832647"/>
          </a:xfrm>
        </p:spPr>
      </p:pic>
    </p:spTree>
    <p:extLst>
      <p:ext uri="{BB962C8B-B14F-4D97-AF65-F5344CB8AC3E}">
        <p14:creationId xmlns:p14="http://schemas.microsoft.com/office/powerpoint/2010/main" val="33166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Разные темпераменты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3008313" cy="424212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Конституционные особенности нервной эндокринной системы человека определяют в первую очередь его темперамент. Для отнесения ученика к определенному типу темперамента следует убедиться в той или иной выраженности у него, прежде всего, таких черт: активность, эмоциональность, особенности моторики.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7"/>
            <a:ext cx="4081102" cy="3384375"/>
          </a:xfrm>
        </p:spPr>
      </p:pic>
    </p:spTree>
    <p:extLst>
      <p:ext uri="{BB962C8B-B14F-4D97-AF65-F5344CB8AC3E}">
        <p14:creationId xmlns:p14="http://schemas.microsoft.com/office/powerpoint/2010/main" val="1154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Активность</a:t>
            </a:r>
            <a:endParaRPr lang="ru-RU" dirty="0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468052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Эмоциональность</a:t>
            </a: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 эмоции судят по чуткости и  расположенности находить поводы  для  эмоциональной  реакции. Показательная легкость , с какой эмоция становится побудительной силой поступков.</a:t>
            </a:r>
          </a:p>
        </p:txBody>
      </p:sp>
      <p:pic>
        <p:nvPicPr>
          <p:cNvPr id="5" name="Содержимое 4" descr="Слайд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161535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99571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+mn-lt"/>
              </a:rPr>
              <a:t>Моторика</a:t>
            </a:r>
            <a:endParaRPr lang="ru-RU" sz="4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84784"/>
            <a:ext cx="3898776" cy="53732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Моторика выступает  в быстроте, резкости, ритме, амплитуде и ряде других признаков мышечного движения (часть из них  характеризует и речевую моторику) Эта сторона проявлений темперамента легче других поддается наблюдению и оценке.</a:t>
            </a:r>
            <a:endParaRPr lang="ru-RU" sz="2400" dirty="0"/>
          </a:p>
        </p:txBody>
      </p:sp>
      <p:pic>
        <p:nvPicPr>
          <p:cNvPr id="5" name="Содержимое 4" descr="Слайд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320481" cy="46805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52929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Четыре типа темперамента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Четыре типа темперамента: сангвиник, холерик, флегматик , меланхолик.</a:t>
            </a:r>
          </a:p>
          <a:p>
            <a:r>
              <a:rPr lang="ru-RU" sz="2000" dirty="0" smtClean="0"/>
              <a:t>Темперамент – это характер человека со стороны динамических особенностей его психических процессов и состояний 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3672408" cy="3101412"/>
          </a:xfrm>
        </p:spPr>
      </p:pic>
    </p:spTree>
    <p:extLst>
      <p:ext uri="{BB962C8B-B14F-4D97-AF65-F5344CB8AC3E}">
        <p14:creationId xmlns:p14="http://schemas.microsoft.com/office/powerpoint/2010/main" val="37755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Сангвиник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Быстро приспосабливается  к  новым условиям. Чувства легко возникают и  сменяются . Мимика подвижна и выразительна , живые жесты. Быстрый темп речи, громкая, отчетливая, с </a:t>
            </a:r>
            <a:r>
              <a:rPr lang="ru-RU" sz="2400" smtClean="0"/>
              <a:t>правилной</a:t>
            </a:r>
            <a:r>
              <a:rPr lang="ru-RU" sz="2400" dirty="0" smtClean="0"/>
              <a:t> интонацией</a:t>
            </a:r>
            <a:endParaRPr lang="ru-RU" sz="2400" dirty="0"/>
          </a:p>
        </p:txBody>
      </p:sp>
      <p:pic>
        <p:nvPicPr>
          <p:cNvPr id="5" name="Содержимое 4" descr="Слайд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77124"/>
            <a:ext cx="5147734" cy="48739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544</TotalTime>
  <Words>559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Темперамент</vt:lpstr>
      <vt:lpstr>Виды темперамента</vt:lpstr>
      <vt:lpstr>Один мотив, но разный темперамент</vt:lpstr>
      <vt:lpstr>Разные темпераменты</vt:lpstr>
      <vt:lpstr>Активность</vt:lpstr>
      <vt:lpstr>Эмоциональность</vt:lpstr>
      <vt:lpstr>Моторика</vt:lpstr>
      <vt:lpstr>Четыре типа темперамента</vt:lpstr>
      <vt:lpstr>Сангвиник</vt:lpstr>
      <vt:lpstr>Холерик</vt:lpstr>
      <vt:lpstr>Флегматик</vt:lpstr>
      <vt:lpstr>Меланхолик</vt:lpstr>
      <vt:lpstr>Экстраверт и  интроверт</vt:lpstr>
      <vt:lpstr>Презентация PowerPoint</vt:lpstr>
      <vt:lpstr>Недостаток воспитания</vt:lpstr>
      <vt:lpstr>Живость и отзывчивость сангвиника</vt:lpstr>
      <vt:lpstr>Знакомство с флегматиком</vt:lpstr>
      <vt:lpstr>Меланхолик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Темперамент.</dc:title>
  <dc:creator>Me</dc:creator>
  <cp:lastModifiedBy>n.hromova</cp:lastModifiedBy>
  <cp:revision>62</cp:revision>
  <dcterms:created xsi:type="dcterms:W3CDTF">2013-01-07T21:19:19Z</dcterms:created>
  <dcterms:modified xsi:type="dcterms:W3CDTF">2013-01-24T12:19:37Z</dcterms:modified>
</cp:coreProperties>
</file>