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228A7A-BC66-4C75-A633-AF1728246ED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010176-E1EA-4E3A-9CE4-6CE47034D2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357430"/>
            <a:ext cx="7772400" cy="2513021"/>
          </a:xfrm>
        </p:spPr>
        <p:txBody>
          <a:bodyPr/>
          <a:lstStyle/>
          <a:p>
            <a:r>
              <a:rPr lang="ru-RU" sz="6000" b="1" dirty="0" smtClean="0">
                <a:latin typeface="Monotype Corsiva" pitchFamily="66" charset="0"/>
              </a:rPr>
              <a:t>Семья –</a:t>
            </a:r>
            <a:br>
              <a:rPr lang="ru-RU" sz="6000" b="1" dirty="0" smtClean="0">
                <a:latin typeface="Monotype Corsiva" pitchFamily="66" charset="0"/>
              </a:rPr>
            </a:br>
            <a:r>
              <a:rPr lang="ru-RU" sz="6000" b="1" dirty="0" smtClean="0">
                <a:latin typeface="Monotype Corsiva" pitchFamily="66" charset="0"/>
              </a:rPr>
              <a:t>это то, </a:t>
            </a:r>
            <a:br>
              <a:rPr lang="ru-RU" sz="6000" b="1" dirty="0" smtClean="0">
                <a:latin typeface="Monotype Corsiva" pitchFamily="66" charset="0"/>
              </a:rPr>
            </a:br>
            <a:r>
              <a:rPr lang="ru-RU" sz="6000" b="1" dirty="0" smtClean="0">
                <a:latin typeface="Monotype Corsiva" pitchFamily="66" charset="0"/>
              </a:rPr>
              <a:t>что с тобою всегда</a:t>
            </a:r>
            <a:endParaRPr lang="ru-RU" sz="60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85860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«Почитай отца</a:t>
            </a:r>
          </a:p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своего и мать, </a:t>
            </a:r>
          </a:p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 будет тебе благо»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192" y="1643050"/>
            <a:ext cx="8286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Любите и понимайте</a:t>
            </a:r>
          </a:p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друг друга!!!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dirty="0" smtClean="0"/>
              <a:t>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401080" cy="392908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Здесь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все равны. Можно высказывать любое мнение, не задевая при этом достоинство присутствующих.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Говорит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один, все слушают, не перебивая.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отвечать на вопрос, если не хотите или не можете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</a:t>
            </a:r>
            <a:r>
              <a:rPr lang="ru-R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Толстой сказал: </a:t>
            </a:r>
            <a:endParaRPr lang="ru-RU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Счастлив тот, кто счастлив у себя дома». </a:t>
            </a:r>
            <a:endParaRPr lang="ru-RU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Ответьте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пожалуйста, на вопрос: </a:t>
            </a:r>
            <a:endParaRPr lang="ru-RU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чего складывается семейное счастье?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Подумайте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из-за чего чаще всего у вас возникают конфликты в семье?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714620"/>
            <a:ext cx="707236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Терпение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Родители детям</a:t>
            </a:r>
          </a:p>
          <a:p>
            <a:pPr algn="ctr"/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плохо не скажут</a:t>
            </a:r>
            <a:endParaRPr lang="ru-RU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для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Чаще показывайте детям, как вы их любите, не скрывайте этого.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Не бойтесь попросить совета у вашего ребёнка – это только сблизит вас.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Старайтесь, чтобы друзья вашего ребёнка обязательно бывали в вашем доме – вы должны их хорошо знать.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Обсуждайте возникшую проблему спокойно, без крика и раздражения – тогда ваш ребёнок ничего не будет от вас скрывать.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Будьте примером для ребёнка, ведь как сейчас вы относитесь к нему, так и к вам будут относиться в старости.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Помните, что ребёнок – гость в вашем доме, который со временем покинет родное гнездо, и воспитать его надо так, чтобы он никогда не забывал свою семью и тепло родного дома. 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для детей: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Любите, берегите и цените своих родителей – вам их никто не заменит.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Преодолевайте лень, всегда старайтесь помочь своим родителям – это принесёт им радость.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Вам нравится улыбка мамы, одобрение папы. Старайтесь, чтобы они у вас в доме были каждый день – это зависит только от вас самих.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Дарите цветы маме, бабушке, сестре, пусть даже полевые, дарите их как можно чаще.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>Помните слова М. Цветаевой: “Не слишком сердитесь на родителей, помните, что они были вами, а вы будете ими”.</a:t>
            </a:r>
          </a:p>
          <a:p>
            <a:endParaRPr lang="ru-RU" sz="2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Семья </a:t>
            </a: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это то, что мы делим на всех, </a:t>
            </a:r>
          </a:p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Всем понемножку: и слёзы и смех, </a:t>
            </a:r>
          </a:p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Взлёт и падение, радость, печаль, </a:t>
            </a:r>
          </a:p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Дружбу и ссоры, молчанья печать. </a:t>
            </a:r>
          </a:p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Семья — это то, что с тобою </a:t>
            </a:r>
          </a:p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Пусть мчатся секунды, недели, года. </a:t>
            </a:r>
          </a:p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Но стены родные, отчий твой дом</a:t>
            </a:r>
          </a:p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Сердце навеки останется в нём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иология">
  <a:themeElements>
    <a:clrScheme name="Биолог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Биолог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Биолог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Биология</Template>
  <TotalTime>24</TotalTime>
  <Words>405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Биология</vt:lpstr>
      <vt:lpstr>Семья – это то,  что с тобою всегда</vt:lpstr>
      <vt:lpstr>Правила:</vt:lpstr>
      <vt:lpstr>1 задание:</vt:lpstr>
      <vt:lpstr>2 задание</vt:lpstr>
      <vt:lpstr>Слайд 5</vt:lpstr>
      <vt:lpstr>Слайд 6</vt:lpstr>
      <vt:lpstr>Памятка для родителей:</vt:lpstr>
      <vt:lpstr>Памятка для детей: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– это то,  что с тобою всегда</dc:title>
  <dc:creator>1</dc:creator>
  <cp:lastModifiedBy>1</cp:lastModifiedBy>
  <cp:revision>3</cp:revision>
  <dcterms:created xsi:type="dcterms:W3CDTF">2012-11-14T06:04:19Z</dcterms:created>
  <dcterms:modified xsi:type="dcterms:W3CDTF">2012-11-14T06:28:48Z</dcterms:modified>
</cp:coreProperties>
</file>