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9233A-E43F-4C15-A8DA-DC7988E61C78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07290-CBAF-4289-A460-31FCB8FCCE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Мастер-класс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«Системно- деятельностный подход к формированию предметных компетенций на уроках химии»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                   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Попова Лидия Николаевна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                 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учитель химии и биологии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                 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высшей квалификационной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категории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       МАОУ – «СОШ № 17»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       г. Альмемьевск РТ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1323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444976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«Школа не должна научить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всю жизнь,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Школа должна научить учиться всю жизнь»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Восточная мудрость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1179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4497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Главной идеей образования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 последние годы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становится идея формирования ключевых компетенций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2365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536416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Определяющая функция образования – функция развития человека, подготовка его к пониманию новых ситуаций, к выработке стратегии нешаблонных действий, способности к перестройке собственных способов работы.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advTm="2293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399256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Системно-деятельностный подход позволяет реализовать дидактические принципы в системе развивающего обучения</a:t>
            </a:r>
            <a:endParaRPr lang="ru-RU" dirty="0"/>
          </a:p>
        </p:txBody>
      </p:sp>
    </p:spTree>
  </p:cSld>
  <p:clrMapOvr>
    <a:masterClrMapping/>
  </p:clrMapOvr>
  <p:transition advTm="2787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467836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Применение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системно-деятельностного подхода способствует повышению интереса к изучению химии, помогает учителю добиваться высоких результатов в освоении предмета.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advTm="1265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242048" cy="56388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Для успешного формирования предметных компетенций разрабатываю учебные мероприятия, построенные на логическом развертывании компонентов компетенции в ходе решения задач поисково-исследовательского, исследовательского и творчески-проблемного характера.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1732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62356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Этапы формирования основных компетенций: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1) Осознание и формулирование проблемы.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2) Анализ ситуации.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3) Постановка цели.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4) Поиск недостающих данных.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5) Выбор подходящих способов деятельности.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6) Осуществление деятельности.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7) Соотнесение результатов с целью.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8) Коррекция деятельности.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2436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79</Words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Мастер-класс «Системно- деятельностный подход к формированию предметных компетенций на уроках химии»                       Попова Лидия Николаевна                          учитель химии и биологии                            высшей квалификационной       категории            МАОУ – «СОШ № 17»           г. Альмемьевск РТ</vt:lpstr>
      <vt:lpstr>«Школа не должна научить  на всю жизнь, Школа должна научить учиться всю жизнь»                                  Восточная мудрость</vt:lpstr>
      <vt:lpstr>Главной идеей образования  в последние годы  становится идея формирования ключевых компетенций</vt:lpstr>
      <vt:lpstr>Определяющая функция образования – функция развития человека, подготовка его к пониманию новых ситуаций, к выработке стратегии нешаблонных действий, способности к перестройке собственных способов работы.</vt:lpstr>
      <vt:lpstr>Системно-деятельностный подход позволяет реализовать дидактические принципы в системе развивающего обучения</vt:lpstr>
      <vt:lpstr>Применение  системно-деятельностного подхода способствует повышению интереса к изучению химии, помогает учителю добиваться высоких результатов в освоении предмета.</vt:lpstr>
      <vt:lpstr>Для успешного формирования предметных компетенций разрабатываю учебные мероприятия, построенные на логическом развертывании компонентов компетенции в ходе решения задач поисково-исследовательского, исследовательского и творчески-проблемного характера.</vt:lpstr>
      <vt:lpstr>Этапы формирования основных компетенций: 1) Осознание и формулирование проблемы. 2) Анализ ситуации. 3) Постановка цели. 4) Поиск недостающих данных. 5) Выбор подходящих способов деятельности. 6) Осуществление деятельности. 7) Соотнесение результатов с целью. 8) Коррекция деятельности.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«Системно- деятельностный подход к формированию предметных компетенций на уроках химии»                          учитель химии и биологии                                       высшей квалификационной        категории                         МАОУ – «СОШ № 17» г. Альмемьевск РТ</dc:title>
  <cp:lastModifiedBy>Admin</cp:lastModifiedBy>
  <cp:revision>15</cp:revision>
  <dcterms:modified xsi:type="dcterms:W3CDTF">2012-02-28T18:51:21Z</dcterms:modified>
</cp:coreProperties>
</file>