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2" autoAdjust="0"/>
    <p:restoredTop sz="94660"/>
  </p:normalViewPr>
  <p:slideViewPr>
    <p:cSldViewPr>
      <p:cViewPr>
        <p:scale>
          <a:sx n="73" d="100"/>
          <a:sy n="73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4F3D8-5ADE-4874-AEAA-551304BDAE2B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14372DC-5C34-4F6B-90B3-090370713712}">
      <dgm:prSet phldrT="[Текст]" custT="1"/>
      <dgm:spPr/>
      <dgm:t>
        <a:bodyPr/>
        <a:lstStyle/>
        <a:p>
          <a:r>
            <a:rPr lang="ru-RU" sz="1200" dirty="0">
              <a:solidFill>
                <a:schemeClr val="bg1">
                  <a:lumMod val="95000"/>
                  <a:lumOff val="5000"/>
                </a:schemeClr>
              </a:solidFill>
            </a:rPr>
            <a:t> лучше всего расположиться от телевизора не ближе, чем на 2- 3 метра</a:t>
          </a:r>
        </a:p>
      </dgm:t>
    </dgm:pt>
    <dgm:pt modelId="{C192C962-0496-4B76-B9BE-59BE5F90DA4E}" type="parTrans" cxnId="{FFD77050-952B-4947-8DA7-D1485245B3CE}">
      <dgm:prSet/>
      <dgm:spPr/>
      <dgm:t>
        <a:bodyPr/>
        <a:lstStyle/>
        <a:p>
          <a:endParaRPr lang="ru-RU" dirty="0"/>
        </a:p>
      </dgm:t>
    </dgm:pt>
    <dgm:pt modelId="{766DFF45-FA40-4FE5-A0F9-1773D93C7196}" type="sibTrans" cxnId="{FFD77050-952B-4947-8DA7-D1485245B3CE}">
      <dgm:prSet/>
      <dgm:spPr/>
      <dgm:t>
        <a:bodyPr/>
        <a:lstStyle/>
        <a:p>
          <a:endParaRPr lang="ru-RU"/>
        </a:p>
      </dgm:t>
    </dgm:pt>
    <dgm:pt modelId="{6A18464B-760E-4704-A5C4-F733EAE8CC93}">
      <dgm:prSet phldrT="[Текст]" custT="1"/>
      <dgm:spPr/>
      <dgm:t>
        <a:bodyPr/>
        <a:lstStyle/>
        <a:p>
          <a:r>
            <a:rPr lang="ru-RU" sz="1200" dirty="0">
              <a:solidFill>
                <a:schemeClr val="bg1">
                  <a:lumMod val="95000"/>
                  <a:lumOff val="5000"/>
                </a:schemeClr>
              </a:solidFill>
            </a:rPr>
            <a:t>лучше следует сидеть не сбоку, а прямо перед экраном.</a:t>
          </a:r>
        </a:p>
      </dgm:t>
    </dgm:pt>
    <dgm:pt modelId="{6767737F-255A-44F1-8FBA-88331ED03C3D}" type="parTrans" cxnId="{F355E218-089B-4821-B4D9-39050C6E953E}">
      <dgm:prSet/>
      <dgm:spPr/>
      <dgm:t>
        <a:bodyPr/>
        <a:lstStyle/>
        <a:p>
          <a:endParaRPr lang="ru-RU" dirty="0"/>
        </a:p>
      </dgm:t>
    </dgm:pt>
    <dgm:pt modelId="{ADCBA19E-A916-4B80-A263-1C68A854B309}" type="sibTrans" cxnId="{F355E218-089B-4821-B4D9-39050C6E953E}">
      <dgm:prSet/>
      <dgm:spPr/>
      <dgm:t>
        <a:bodyPr/>
        <a:lstStyle/>
        <a:p>
          <a:endParaRPr lang="ru-RU"/>
        </a:p>
      </dgm:t>
    </dgm:pt>
    <dgm:pt modelId="{CEBBBC8D-18AE-4DC0-9E31-FBD913A4757B}">
      <dgm:prSet phldrT="[Текст]" custT="1"/>
      <dgm:spPr/>
      <dgm:t>
        <a:bodyPr/>
        <a:lstStyle/>
        <a:p>
          <a:r>
            <a:rPr lang="ru-RU" sz="1200" dirty="0">
              <a:solidFill>
                <a:schemeClr val="bg1">
                  <a:lumMod val="95000"/>
                  <a:lumOff val="5000"/>
                </a:schemeClr>
              </a:solidFill>
            </a:rPr>
            <a:t> Если школьник носит очки для дали, ему следует их надеть, чтобы излишне не напрягать зрение.</a:t>
          </a:r>
        </a:p>
      </dgm:t>
    </dgm:pt>
    <dgm:pt modelId="{E789746F-718B-4B92-BF0D-34A09005BD42}" type="parTrans" cxnId="{D9DED2B1-DD2C-4708-ADA8-138F3897FCCD}">
      <dgm:prSet/>
      <dgm:spPr/>
      <dgm:t>
        <a:bodyPr/>
        <a:lstStyle/>
        <a:p>
          <a:endParaRPr lang="ru-RU" dirty="0"/>
        </a:p>
      </dgm:t>
    </dgm:pt>
    <dgm:pt modelId="{26C61E3C-575F-466F-ADF6-47B740994604}" type="sibTrans" cxnId="{D9DED2B1-DD2C-4708-ADA8-138F3897FCCD}">
      <dgm:prSet/>
      <dgm:spPr/>
      <dgm:t>
        <a:bodyPr/>
        <a:lstStyle/>
        <a:p>
          <a:endParaRPr lang="ru-RU"/>
        </a:p>
      </dgm:t>
    </dgm:pt>
    <dgm:pt modelId="{0A6C1390-24DA-468B-A2E1-61DB1039F101}">
      <dgm:prSet phldrT="[Текст]" custT="1"/>
      <dgm:spPr/>
      <dgm:t>
        <a:bodyPr/>
        <a:lstStyle/>
        <a:p>
          <a:r>
            <a:rPr lang="ru-RU" sz="1200" dirty="0">
              <a:solidFill>
                <a:schemeClr val="bg1">
                  <a:lumMod val="95000"/>
                  <a:lumOff val="5000"/>
                </a:schemeClr>
              </a:solidFill>
            </a:rPr>
            <a:t>Смотреть телевизор следует в освещенной комнате</a:t>
          </a:r>
        </a:p>
      </dgm:t>
    </dgm:pt>
    <dgm:pt modelId="{42079156-43C4-4349-83C9-DBC3A5BDB0CA}" type="parTrans" cxnId="{AE31570F-7D45-4A95-B730-8B2D11167AD5}">
      <dgm:prSet/>
      <dgm:spPr/>
      <dgm:t>
        <a:bodyPr/>
        <a:lstStyle/>
        <a:p>
          <a:endParaRPr lang="ru-RU" dirty="0"/>
        </a:p>
      </dgm:t>
    </dgm:pt>
    <dgm:pt modelId="{D4D89AF6-EA3E-4AD8-851A-12894EB5720C}" type="sibTrans" cxnId="{AE31570F-7D45-4A95-B730-8B2D11167AD5}">
      <dgm:prSet/>
      <dgm:spPr/>
      <dgm:t>
        <a:bodyPr/>
        <a:lstStyle/>
        <a:p>
          <a:endParaRPr lang="ru-RU"/>
        </a:p>
      </dgm:t>
    </dgm:pt>
    <dgm:pt modelId="{7304D860-18BA-4E36-92E6-50F92102FBCC}">
      <dgm:prSet custT="1"/>
      <dgm:spPr/>
      <dgm:t>
        <a:bodyPr/>
        <a:lstStyle/>
        <a:p>
          <a:r>
            <a:rPr lang="ru-RU" sz="800" dirty="0"/>
            <a:t>. </a:t>
          </a:r>
          <a:r>
            <a:rPr lang="ru-RU" sz="1100" dirty="0">
              <a:solidFill>
                <a:schemeClr val="bg1">
                  <a:lumMod val="95000"/>
                  <a:lumOff val="5000"/>
                </a:schemeClr>
              </a:solidFill>
            </a:rPr>
            <a:t>Детям младшего школьного возраста следует смотреть только дневные передачи не более получаса.   </a:t>
          </a:r>
        </a:p>
      </dgm:t>
    </dgm:pt>
    <dgm:pt modelId="{9DE07B99-2A74-4E44-9DC0-33FCA53EDA2C}" type="parTrans" cxnId="{2D0ED298-DBFA-4E55-89E7-7F4A9EF2374F}">
      <dgm:prSet/>
      <dgm:spPr/>
      <dgm:t>
        <a:bodyPr/>
        <a:lstStyle/>
        <a:p>
          <a:endParaRPr lang="ru-RU" dirty="0"/>
        </a:p>
      </dgm:t>
    </dgm:pt>
    <dgm:pt modelId="{4997CA11-91EF-4D83-984A-1516A4484980}" type="sibTrans" cxnId="{2D0ED298-DBFA-4E55-89E7-7F4A9EF2374F}">
      <dgm:prSet/>
      <dgm:spPr/>
      <dgm:t>
        <a:bodyPr/>
        <a:lstStyle/>
        <a:p>
          <a:endParaRPr lang="ru-RU"/>
        </a:p>
      </dgm:t>
    </dgm:pt>
    <dgm:pt modelId="{858CDD2A-3AFD-4868-8548-704E7635EC3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      </a:t>
          </a:r>
        </a:p>
      </dgm:t>
    </dgm:pt>
    <dgm:pt modelId="{DE02A83B-7510-4BB4-9879-1209DA242F56}" type="sibTrans" cxnId="{5A2926BD-A136-4CB9-BB00-C6F77D6EBF8B}">
      <dgm:prSet/>
      <dgm:spPr/>
      <dgm:t>
        <a:bodyPr/>
        <a:lstStyle/>
        <a:p>
          <a:endParaRPr lang="ru-RU"/>
        </a:p>
      </dgm:t>
    </dgm:pt>
    <dgm:pt modelId="{279C98AC-C6B7-4EF7-AA12-252905DD57BE}" type="parTrans" cxnId="{5A2926BD-A136-4CB9-BB00-C6F77D6EBF8B}">
      <dgm:prSet/>
      <dgm:spPr/>
      <dgm:t>
        <a:bodyPr/>
        <a:lstStyle/>
        <a:p>
          <a:endParaRPr lang="ru-RU"/>
        </a:p>
      </dgm:t>
    </dgm:pt>
    <dgm:pt modelId="{C9F3A11C-219C-4412-A9F9-CDC32FD2E71A}" type="pres">
      <dgm:prSet presAssocID="{F0E4F3D8-5ADE-4874-AEAA-551304BDAE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CC96A-4A19-46C8-B2AE-9E678681B2BB}" type="pres">
      <dgm:prSet presAssocID="{858CDD2A-3AFD-4868-8548-704E7635EC32}" presName="centerShape" presStyleLbl="node0" presStyleIdx="0" presStyleCnt="1" custScaleX="127496" custScaleY="121799"/>
      <dgm:spPr/>
      <dgm:t>
        <a:bodyPr/>
        <a:lstStyle/>
        <a:p>
          <a:endParaRPr lang="ru-RU"/>
        </a:p>
      </dgm:t>
    </dgm:pt>
    <dgm:pt modelId="{887583B4-B0C5-4699-96BF-3CDF50DBEE4C}" type="pres">
      <dgm:prSet presAssocID="{C192C962-0496-4B76-B9BE-59BE5F90DA4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58A9B447-BAD9-49C5-86FE-09269D806003}" type="pres">
      <dgm:prSet presAssocID="{C192C962-0496-4B76-B9BE-59BE5F90DA4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668DBB9-0B81-4DC6-B0D4-A302330B80A1}" type="pres">
      <dgm:prSet presAssocID="{114372DC-5C34-4F6B-90B3-090370713712}" presName="node" presStyleLbl="node1" presStyleIdx="0" presStyleCnt="5" custScaleX="130148" custScaleY="11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9664-C5BB-401B-8A01-8C9F63049D88}" type="pres">
      <dgm:prSet presAssocID="{6767737F-255A-44F1-8FBA-88331ED03C3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3FB15F0-8D79-49BD-B6A3-361F7A03E7DD}" type="pres">
      <dgm:prSet presAssocID="{6767737F-255A-44F1-8FBA-88331ED03C3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DFEE53F-4B43-47C9-BFF2-1247C2C5E3E4}" type="pres">
      <dgm:prSet presAssocID="{6A18464B-760E-4704-A5C4-F733EAE8CC93}" presName="node" presStyleLbl="node1" presStyleIdx="1" presStyleCnt="5" custScaleX="138243" custScaleY="11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62504-7A15-4471-8591-0A49BE6BE1E1}" type="pres">
      <dgm:prSet presAssocID="{E789746F-718B-4B92-BF0D-34A09005BD42}" presName="parTrans" presStyleLbl="sibTrans2D1" presStyleIdx="2" presStyleCnt="5"/>
      <dgm:spPr/>
      <dgm:t>
        <a:bodyPr/>
        <a:lstStyle/>
        <a:p>
          <a:endParaRPr lang="ru-RU"/>
        </a:p>
      </dgm:t>
    </dgm:pt>
    <dgm:pt modelId="{6AB2D103-04EB-41CD-8178-BD63FA5A18F5}" type="pres">
      <dgm:prSet presAssocID="{E789746F-718B-4B92-BF0D-34A09005BD4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FDCF0F1-1B0F-411A-B1FF-EFB422E1FFB8}" type="pres">
      <dgm:prSet presAssocID="{CEBBBC8D-18AE-4DC0-9E31-FBD913A4757B}" presName="node" presStyleLbl="node1" presStyleIdx="2" presStyleCnt="5" custScaleX="143703" custScaleY="120074" custRadScaleRad="100731" custRadScaleInc="2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68ECC-8767-47E3-9ECC-4FE3A1F7B493}" type="pres">
      <dgm:prSet presAssocID="{42079156-43C4-4349-83C9-DBC3A5BDB0CA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539B10C-D06B-4494-8491-A18797F683A9}" type="pres">
      <dgm:prSet presAssocID="{42079156-43C4-4349-83C9-DBC3A5BDB0C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42D60C6-50D9-414A-A9A1-DDC9ED058008}" type="pres">
      <dgm:prSet presAssocID="{0A6C1390-24DA-468B-A2E1-61DB1039F101}" presName="node" presStyleLbl="node1" presStyleIdx="3" presStyleCnt="5" custScaleX="140448" custScaleY="122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748B3-F367-4CE9-83DE-54CB216E5346}" type="pres">
      <dgm:prSet presAssocID="{9DE07B99-2A74-4E44-9DC0-33FCA53EDA2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570F4F5-9427-4431-B0F7-7F6645F6F1F6}" type="pres">
      <dgm:prSet presAssocID="{9DE07B99-2A74-4E44-9DC0-33FCA53EDA2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B1EDDFB-850F-4A22-AAA8-4B276110D3C5}" type="pres">
      <dgm:prSet presAssocID="{7304D860-18BA-4E36-92E6-50F92102FBCC}" presName="node" presStyleLbl="node1" presStyleIdx="4" presStyleCnt="5" custScaleX="134776" custScaleY="121343" custRadScaleRad="101750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1570F-7D45-4A95-B730-8B2D11167AD5}" srcId="{858CDD2A-3AFD-4868-8548-704E7635EC32}" destId="{0A6C1390-24DA-468B-A2E1-61DB1039F101}" srcOrd="3" destOrd="0" parTransId="{42079156-43C4-4349-83C9-DBC3A5BDB0CA}" sibTransId="{D4D89AF6-EA3E-4AD8-851A-12894EB5720C}"/>
    <dgm:cxn modelId="{5A2926BD-A136-4CB9-BB00-C6F77D6EBF8B}" srcId="{F0E4F3D8-5ADE-4874-AEAA-551304BDAE2B}" destId="{858CDD2A-3AFD-4868-8548-704E7635EC32}" srcOrd="0" destOrd="0" parTransId="{279C98AC-C6B7-4EF7-AA12-252905DD57BE}" sibTransId="{DE02A83B-7510-4BB4-9879-1209DA242F56}"/>
    <dgm:cxn modelId="{157395F7-3763-44FD-978F-BE1DC3EEF6A1}" type="presOf" srcId="{E789746F-718B-4B92-BF0D-34A09005BD42}" destId="{25662504-7A15-4471-8591-0A49BE6BE1E1}" srcOrd="0" destOrd="0" presId="urn:microsoft.com/office/officeart/2005/8/layout/radial5"/>
    <dgm:cxn modelId="{B62EA3FC-135C-4E2D-9BA5-A7CEA03276FA}" type="presOf" srcId="{C192C962-0496-4B76-B9BE-59BE5F90DA4E}" destId="{887583B4-B0C5-4699-96BF-3CDF50DBEE4C}" srcOrd="0" destOrd="0" presId="urn:microsoft.com/office/officeart/2005/8/layout/radial5"/>
    <dgm:cxn modelId="{97852EE7-4B2D-4FB5-9116-6BBA83DDDD28}" type="presOf" srcId="{7304D860-18BA-4E36-92E6-50F92102FBCC}" destId="{FB1EDDFB-850F-4A22-AAA8-4B276110D3C5}" srcOrd="0" destOrd="0" presId="urn:microsoft.com/office/officeart/2005/8/layout/radial5"/>
    <dgm:cxn modelId="{FC5415EF-DFE9-4692-AFDF-DC55C1B761B7}" type="presOf" srcId="{0A6C1390-24DA-468B-A2E1-61DB1039F101}" destId="{142D60C6-50D9-414A-A9A1-DDC9ED058008}" srcOrd="0" destOrd="0" presId="urn:microsoft.com/office/officeart/2005/8/layout/radial5"/>
    <dgm:cxn modelId="{FFD77050-952B-4947-8DA7-D1485245B3CE}" srcId="{858CDD2A-3AFD-4868-8548-704E7635EC32}" destId="{114372DC-5C34-4F6B-90B3-090370713712}" srcOrd="0" destOrd="0" parTransId="{C192C962-0496-4B76-B9BE-59BE5F90DA4E}" sibTransId="{766DFF45-FA40-4FE5-A0F9-1773D93C7196}"/>
    <dgm:cxn modelId="{E561C349-0985-4D82-BDA2-1925A920AB1C}" type="presOf" srcId="{6767737F-255A-44F1-8FBA-88331ED03C3D}" destId="{C3FB15F0-8D79-49BD-B6A3-361F7A03E7DD}" srcOrd="1" destOrd="0" presId="urn:microsoft.com/office/officeart/2005/8/layout/radial5"/>
    <dgm:cxn modelId="{1D3C867B-531F-4EE6-AA29-FA69B523C7D4}" type="presOf" srcId="{CEBBBC8D-18AE-4DC0-9E31-FBD913A4757B}" destId="{7FDCF0F1-1B0F-411A-B1FF-EFB422E1FFB8}" srcOrd="0" destOrd="0" presId="urn:microsoft.com/office/officeart/2005/8/layout/radial5"/>
    <dgm:cxn modelId="{44CBBC25-23E7-4C48-A996-C7D414F0FDCC}" type="presOf" srcId="{858CDD2A-3AFD-4868-8548-704E7635EC32}" destId="{BB4CC96A-4A19-46C8-B2AE-9E678681B2BB}" srcOrd="0" destOrd="0" presId="urn:microsoft.com/office/officeart/2005/8/layout/radial5"/>
    <dgm:cxn modelId="{7232BFB6-4921-495A-A1A7-72F45B3AB48D}" type="presOf" srcId="{F0E4F3D8-5ADE-4874-AEAA-551304BDAE2B}" destId="{C9F3A11C-219C-4412-A9F9-CDC32FD2E71A}" srcOrd="0" destOrd="0" presId="urn:microsoft.com/office/officeart/2005/8/layout/radial5"/>
    <dgm:cxn modelId="{B9645970-2C0B-44B3-856B-CA57C4430469}" type="presOf" srcId="{9DE07B99-2A74-4E44-9DC0-33FCA53EDA2C}" destId="{EC6748B3-F367-4CE9-83DE-54CB216E5346}" srcOrd="0" destOrd="0" presId="urn:microsoft.com/office/officeart/2005/8/layout/radial5"/>
    <dgm:cxn modelId="{F0E9FC06-F2AC-453A-8C02-267526C677C4}" type="presOf" srcId="{42079156-43C4-4349-83C9-DBC3A5BDB0CA}" destId="{6539B10C-D06B-4494-8491-A18797F683A9}" srcOrd="1" destOrd="0" presId="urn:microsoft.com/office/officeart/2005/8/layout/radial5"/>
    <dgm:cxn modelId="{B2375934-B2B1-4515-AC20-491AA194884E}" type="presOf" srcId="{C192C962-0496-4B76-B9BE-59BE5F90DA4E}" destId="{58A9B447-BAD9-49C5-86FE-09269D806003}" srcOrd="1" destOrd="0" presId="urn:microsoft.com/office/officeart/2005/8/layout/radial5"/>
    <dgm:cxn modelId="{77C61461-C6CE-4EC9-9147-5DF5150F4EC5}" type="presOf" srcId="{6A18464B-760E-4704-A5C4-F733EAE8CC93}" destId="{3DFEE53F-4B43-47C9-BFF2-1247C2C5E3E4}" srcOrd="0" destOrd="0" presId="urn:microsoft.com/office/officeart/2005/8/layout/radial5"/>
    <dgm:cxn modelId="{2D0ED298-DBFA-4E55-89E7-7F4A9EF2374F}" srcId="{858CDD2A-3AFD-4868-8548-704E7635EC32}" destId="{7304D860-18BA-4E36-92E6-50F92102FBCC}" srcOrd="4" destOrd="0" parTransId="{9DE07B99-2A74-4E44-9DC0-33FCA53EDA2C}" sibTransId="{4997CA11-91EF-4D83-984A-1516A4484980}"/>
    <dgm:cxn modelId="{76688967-785E-4887-92CA-6C77F776C839}" type="presOf" srcId="{E789746F-718B-4B92-BF0D-34A09005BD42}" destId="{6AB2D103-04EB-41CD-8178-BD63FA5A18F5}" srcOrd="1" destOrd="0" presId="urn:microsoft.com/office/officeart/2005/8/layout/radial5"/>
    <dgm:cxn modelId="{5373839D-332B-4855-85AA-37E3499A39C9}" type="presOf" srcId="{114372DC-5C34-4F6B-90B3-090370713712}" destId="{3668DBB9-0B81-4DC6-B0D4-A302330B80A1}" srcOrd="0" destOrd="0" presId="urn:microsoft.com/office/officeart/2005/8/layout/radial5"/>
    <dgm:cxn modelId="{D9DED2B1-DD2C-4708-ADA8-138F3897FCCD}" srcId="{858CDD2A-3AFD-4868-8548-704E7635EC32}" destId="{CEBBBC8D-18AE-4DC0-9E31-FBD913A4757B}" srcOrd="2" destOrd="0" parTransId="{E789746F-718B-4B92-BF0D-34A09005BD42}" sibTransId="{26C61E3C-575F-466F-ADF6-47B740994604}"/>
    <dgm:cxn modelId="{F355E218-089B-4821-B4D9-39050C6E953E}" srcId="{858CDD2A-3AFD-4868-8548-704E7635EC32}" destId="{6A18464B-760E-4704-A5C4-F733EAE8CC93}" srcOrd="1" destOrd="0" parTransId="{6767737F-255A-44F1-8FBA-88331ED03C3D}" sibTransId="{ADCBA19E-A916-4B80-A263-1C68A854B309}"/>
    <dgm:cxn modelId="{C227B9C9-1AA4-492B-B0DC-1FDF54BACBB4}" type="presOf" srcId="{9DE07B99-2A74-4E44-9DC0-33FCA53EDA2C}" destId="{F570F4F5-9427-4431-B0F7-7F6645F6F1F6}" srcOrd="1" destOrd="0" presId="urn:microsoft.com/office/officeart/2005/8/layout/radial5"/>
    <dgm:cxn modelId="{9E9B0177-5500-4407-97DE-49093D7BA231}" type="presOf" srcId="{6767737F-255A-44F1-8FBA-88331ED03C3D}" destId="{F0759664-C5BB-401B-8A01-8C9F63049D88}" srcOrd="0" destOrd="0" presId="urn:microsoft.com/office/officeart/2005/8/layout/radial5"/>
    <dgm:cxn modelId="{C9D54C8B-9968-45BF-9B6B-B53A2B51D974}" type="presOf" srcId="{42079156-43C4-4349-83C9-DBC3A5BDB0CA}" destId="{F7A68ECC-8767-47E3-9ECC-4FE3A1F7B493}" srcOrd="0" destOrd="0" presId="urn:microsoft.com/office/officeart/2005/8/layout/radial5"/>
    <dgm:cxn modelId="{0333CA19-1289-43EB-9708-EC2D4F7E3F4C}" type="presParOf" srcId="{C9F3A11C-219C-4412-A9F9-CDC32FD2E71A}" destId="{BB4CC96A-4A19-46C8-B2AE-9E678681B2BB}" srcOrd="0" destOrd="0" presId="urn:microsoft.com/office/officeart/2005/8/layout/radial5"/>
    <dgm:cxn modelId="{23B268A2-0F4D-4E6E-98E7-60F27C7AE6BD}" type="presParOf" srcId="{C9F3A11C-219C-4412-A9F9-CDC32FD2E71A}" destId="{887583B4-B0C5-4699-96BF-3CDF50DBEE4C}" srcOrd="1" destOrd="0" presId="urn:microsoft.com/office/officeart/2005/8/layout/radial5"/>
    <dgm:cxn modelId="{7EDCF468-1A3B-4B9C-9739-BCFDFA756C98}" type="presParOf" srcId="{887583B4-B0C5-4699-96BF-3CDF50DBEE4C}" destId="{58A9B447-BAD9-49C5-86FE-09269D806003}" srcOrd="0" destOrd="0" presId="urn:microsoft.com/office/officeart/2005/8/layout/radial5"/>
    <dgm:cxn modelId="{A58F9928-9054-44B7-98F5-A60A00BAEB35}" type="presParOf" srcId="{C9F3A11C-219C-4412-A9F9-CDC32FD2E71A}" destId="{3668DBB9-0B81-4DC6-B0D4-A302330B80A1}" srcOrd="2" destOrd="0" presId="urn:microsoft.com/office/officeart/2005/8/layout/radial5"/>
    <dgm:cxn modelId="{63FE5CEF-4851-4F7A-998A-6EF833C31B97}" type="presParOf" srcId="{C9F3A11C-219C-4412-A9F9-CDC32FD2E71A}" destId="{F0759664-C5BB-401B-8A01-8C9F63049D88}" srcOrd="3" destOrd="0" presId="urn:microsoft.com/office/officeart/2005/8/layout/radial5"/>
    <dgm:cxn modelId="{0FEF72E5-E082-49E7-800A-F61809D2A8A0}" type="presParOf" srcId="{F0759664-C5BB-401B-8A01-8C9F63049D88}" destId="{C3FB15F0-8D79-49BD-B6A3-361F7A03E7DD}" srcOrd="0" destOrd="0" presId="urn:microsoft.com/office/officeart/2005/8/layout/radial5"/>
    <dgm:cxn modelId="{4707CCCD-A9A8-4D13-BD33-23F1765D9831}" type="presParOf" srcId="{C9F3A11C-219C-4412-A9F9-CDC32FD2E71A}" destId="{3DFEE53F-4B43-47C9-BFF2-1247C2C5E3E4}" srcOrd="4" destOrd="0" presId="urn:microsoft.com/office/officeart/2005/8/layout/radial5"/>
    <dgm:cxn modelId="{9CE1A177-5793-4605-AFBF-D5AD901257D2}" type="presParOf" srcId="{C9F3A11C-219C-4412-A9F9-CDC32FD2E71A}" destId="{25662504-7A15-4471-8591-0A49BE6BE1E1}" srcOrd="5" destOrd="0" presId="urn:microsoft.com/office/officeart/2005/8/layout/radial5"/>
    <dgm:cxn modelId="{DE5B27B8-E04C-4F46-A876-7983DB3C02ED}" type="presParOf" srcId="{25662504-7A15-4471-8591-0A49BE6BE1E1}" destId="{6AB2D103-04EB-41CD-8178-BD63FA5A18F5}" srcOrd="0" destOrd="0" presId="urn:microsoft.com/office/officeart/2005/8/layout/radial5"/>
    <dgm:cxn modelId="{2F92315B-1B02-4C2D-A432-921FE2EA9257}" type="presParOf" srcId="{C9F3A11C-219C-4412-A9F9-CDC32FD2E71A}" destId="{7FDCF0F1-1B0F-411A-B1FF-EFB422E1FFB8}" srcOrd="6" destOrd="0" presId="urn:microsoft.com/office/officeart/2005/8/layout/radial5"/>
    <dgm:cxn modelId="{61C6310E-E519-420E-B7EB-7BD09377E946}" type="presParOf" srcId="{C9F3A11C-219C-4412-A9F9-CDC32FD2E71A}" destId="{F7A68ECC-8767-47E3-9ECC-4FE3A1F7B493}" srcOrd="7" destOrd="0" presId="urn:microsoft.com/office/officeart/2005/8/layout/radial5"/>
    <dgm:cxn modelId="{805C40A0-27EB-41FA-983C-B99259E9A957}" type="presParOf" srcId="{F7A68ECC-8767-47E3-9ECC-4FE3A1F7B493}" destId="{6539B10C-D06B-4494-8491-A18797F683A9}" srcOrd="0" destOrd="0" presId="urn:microsoft.com/office/officeart/2005/8/layout/radial5"/>
    <dgm:cxn modelId="{8D988DA0-40EE-4B61-BA2C-4044BD7B4007}" type="presParOf" srcId="{C9F3A11C-219C-4412-A9F9-CDC32FD2E71A}" destId="{142D60C6-50D9-414A-A9A1-DDC9ED058008}" srcOrd="8" destOrd="0" presId="urn:microsoft.com/office/officeart/2005/8/layout/radial5"/>
    <dgm:cxn modelId="{FB60E975-1617-430A-8856-9EDE98D793AE}" type="presParOf" srcId="{C9F3A11C-219C-4412-A9F9-CDC32FD2E71A}" destId="{EC6748B3-F367-4CE9-83DE-54CB216E5346}" srcOrd="9" destOrd="0" presId="urn:microsoft.com/office/officeart/2005/8/layout/radial5"/>
    <dgm:cxn modelId="{85CC66B9-30DB-48DC-A652-78F38A307EDE}" type="presParOf" srcId="{EC6748B3-F367-4CE9-83DE-54CB216E5346}" destId="{F570F4F5-9427-4431-B0F7-7F6645F6F1F6}" srcOrd="0" destOrd="0" presId="urn:microsoft.com/office/officeart/2005/8/layout/radial5"/>
    <dgm:cxn modelId="{52A020C0-A6BE-4DCB-97A8-4ACBD7E6A06C}" type="presParOf" srcId="{C9F3A11C-219C-4412-A9F9-CDC32FD2E71A}" destId="{FB1EDDFB-850F-4A22-AAA8-4B276110D3C5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F6E1A-697D-4180-A4B2-DDA47963277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D7820F-94F4-44D1-8CE9-F7F11339C6E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     </a:t>
          </a:r>
        </a:p>
      </dgm:t>
    </dgm:pt>
    <dgm:pt modelId="{82D49A78-F4CB-4B7C-989C-4EFF7F29268F}" type="parTrans" cxnId="{DF70D0C2-D86F-4A17-ADE7-E27A7CADA882}">
      <dgm:prSet/>
      <dgm:spPr/>
      <dgm:t>
        <a:bodyPr/>
        <a:lstStyle/>
        <a:p>
          <a:endParaRPr lang="ru-RU"/>
        </a:p>
      </dgm:t>
    </dgm:pt>
    <dgm:pt modelId="{2852B831-EC1A-4850-9759-D5EF531D7FD0}" type="sibTrans" cxnId="{DF70D0C2-D86F-4A17-ADE7-E27A7CADA882}">
      <dgm:prSet/>
      <dgm:spPr/>
      <dgm:t>
        <a:bodyPr/>
        <a:lstStyle/>
        <a:p>
          <a:endParaRPr lang="ru-RU"/>
        </a:p>
      </dgm:t>
    </dgm:pt>
    <dgm:pt modelId="{BC027F15-1925-4AF9-997E-564959992DA1}">
      <dgm:prSet phldrT="[Текст]" custT="1"/>
      <dgm:spPr>
        <a:solidFill>
          <a:schemeClr val="accent6">
            <a:lumMod val="75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 подключать к розетке компьютера другие электроприборы</a:t>
          </a:r>
        </a:p>
      </dgm:t>
    </dgm:pt>
    <dgm:pt modelId="{F95B8CC8-E9DD-4C25-B273-53451AF5FA49}" type="parTrans" cxnId="{7A29C75E-963E-4B2F-A268-39B39A7D8243}">
      <dgm:prSet/>
      <dgm:spPr/>
      <dgm:t>
        <a:bodyPr/>
        <a:lstStyle/>
        <a:p>
          <a:endParaRPr lang="ru-RU" dirty="0"/>
        </a:p>
      </dgm:t>
    </dgm:pt>
    <dgm:pt modelId="{06FDE334-6EA8-4DE6-BEE7-0450403A43A9}" type="sibTrans" cxnId="{7A29C75E-963E-4B2F-A268-39B39A7D8243}">
      <dgm:prSet/>
      <dgm:spPr/>
      <dgm:t>
        <a:bodyPr/>
        <a:lstStyle/>
        <a:p>
          <a:endParaRPr lang="ru-RU"/>
        </a:p>
      </dgm:t>
    </dgm:pt>
    <dgm:pt modelId="{2C6E6AEE-D2D2-4A37-B0B5-A6EF0B87914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r"/>
          <a:r>
            <a:rPr lang="ru-RU" dirty="0"/>
            <a:t>на монитор не должны попадать прямые солнечные лучи</a:t>
          </a:r>
        </a:p>
      </dgm:t>
    </dgm:pt>
    <dgm:pt modelId="{B3E0141F-752E-4066-B057-D7080BE5EF81}" type="parTrans" cxnId="{EB07F2D7-9239-44D5-83DC-11F7C343259D}">
      <dgm:prSet/>
      <dgm:spPr/>
      <dgm:t>
        <a:bodyPr/>
        <a:lstStyle/>
        <a:p>
          <a:endParaRPr lang="ru-RU" dirty="0"/>
        </a:p>
      </dgm:t>
    </dgm:pt>
    <dgm:pt modelId="{DE3CD10D-7A26-436B-8685-33665A9F22E3}" type="sibTrans" cxnId="{EB07F2D7-9239-44D5-83DC-11F7C343259D}">
      <dgm:prSet/>
      <dgm:spPr/>
      <dgm:t>
        <a:bodyPr/>
        <a:lstStyle/>
        <a:p>
          <a:endParaRPr lang="ru-RU"/>
        </a:p>
      </dgm:t>
    </dgm:pt>
    <dgm:pt modelId="{E0112234-3C09-4EDA-A02B-68EED35833F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работа с компьютером не должна превышать 2 часа в день</a:t>
          </a:r>
        </a:p>
      </dgm:t>
    </dgm:pt>
    <dgm:pt modelId="{277C5477-BF7E-428A-A50E-EAA3878BEDCA}" type="parTrans" cxnId="{2B95D50A-1433-4DAB-AC30-6BDE5388942B}">
      <dgm:prSet/>
      <dgm:spPr/>
      <dgm:t>
        <a:bodyPr/>
        <a:lstStyle/>
        <a:p>
          <a:endParaRPr lang="ru-RU" dirty="0"/>
        </a:p>
      </dgm:t>
    </dgm:pt>
    <dgm:pt modelId="{36C72D21-721F-44EC-8D9A-97E401475B7C}" type="sibTrans" cxnId="{2B95D50A-1433-4DAB-AC30-6BDE5388942B}">
      <dgm:prSet/>
      <dgm:spPr/>
      <dgm:t>
        <a:bodyPr/>
        <a:lstStyle/>
        <a:p>
          <a:endParaRPr lang="ru-RU"/>
        </a:p>
      </dgm:t>
    </dgm:pt>
    <dgm:pt modelId="{A152614C-34A4-4EB7-A68A-BB2AD9ACA82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компьютер должен находиться в углу, т.к. сзади излучение </a:t>
          </a:r>
          <a:r>
            <a:rPr lang="ru-RU" dirty="0" smtClean="0"/>
            <a:t>выше ,</a:t>
          </a:r>
          <a:r>
            <a:rPr lang="ru-RU" dirty="0"/>
            <a:t>чем от экрана</a:t>
          </a:r>
        </a:p>
      </dgm:t>
    </dgm:pt>
    <dgm:pt modelId="{9B822B00-50F9-4A19-887F-A42A1574608C}" type="parTrans" cxnId="{FB3E6E06-56DF-4E86-80D2-745DAD1BD707}">
      <dgm:prSet/>
      <dgm:spPr/>
      <dgm:t>
        <a:bodyPr/>
        <a:lstStyle/>
        <a:p>
          <a:endParaRPr lang="ru-RU" dirty="0"/>
        </a:p>
      </dgm:t>
    </dgm:pt>
    <dgm:pt modelId="{EB18F8EA-DDCE-43A2-8C82-06C7A56388FB}" type="sibTrans" cxnId="{FB3E6E06-56DF-4E86-80D2-745DAD1BD707}">
      <dgm:prSet/>
      <dgm:spPr/>
      <dgm:t>
        <a:bodyPr/>
        <a:lstStyle/>
        <a:p>
          <a:endParaRPr lang="ru-RU"/>
        </a:p>
      </dgm:t>
    </dgm:pt>
    <dgm:pt modelId="{AB15DDB7-943F-47AA-BA42-D1A763DB9AA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расстояние от экрана до глаз - менее 50 см.</a:t>
          </a:r>
        </a:p>
      </dgm:t>
    </dgm:pt>
    <dgm:pt modelId="{18E2FD16-CFBD-454A-BA91-6190333D57FE}" type="parTrans" cxnId="{492165D0-9BA1-42A9-80CD-3F72B676702A}">
      <dgm:prSet/>
      <dgm:spPr/>
      <dgm:t>
        <a:bodyPr/>
        <a:lstStyle/>
        <a:p>
          <a:endParaRPr lang="ru-RU" dirty="0"/>
        </a:p>
      </dgm:t>
    </dgm:pt>
    <dgm:pt modelId="{850D26B0-4322-4EF3-ABB4-AB1F2BAF776A}" type="sibTrans" cxnId="{492165D0-9BA1-42A9-80CD-3F72B676702A}">
      <dgm:prSet/>
      <dgm:spPr/>
      <dgm:t>
        <a:bodyPr/>
        <a:lstStyle/>
        <a:p>
          <a:endParaRPr lang="ru-RU"/>
        </a:p>
      </dgm:t>
    </dgm:pt>
    <dgm:pt modelId="{B0B7C622-4A16-4636-9A2C-3D4D8C6416F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в помещении  периодически должна проводиться влажная уборка</a:t>
          </a:r>
        </a:p>
      </dgm:t>
    </dgm:pt>
    <dgm:pt modelId="{175E08F9-D5B9-49E3-8804-0D66DE21E903}" type="parTrans" cxnId="{8B203B6E-9E3E-46E8-8BDE-13F058736485}">
      <dgm:prSet/>
      <dgm:spPr/>
      <dgm:t>
        <a:bodyPr/>
        <a:lstStyle/>
        <a:p>
          <a:endParaRPr lang="ru-RU" dirty="0"/>
        </a:p>
      </dgm:t>
    </dgm:pt>
    <dgm:pt modelId="{32B62F17-8563-4ECC-B533-9B88835E4194}" type="sibTrans" cxnId="{8B203B6E-9E3E-46E8-8BDE-13F058736485}">
      <dgm:prSet/>
      <dgm:spPr/>
      <dgm:t>
        <a:bodyPr/>
        <a:lstStyle/>
        <a:p>
          <a:endParaRPr lang="ru-RU"/>
        </a:p>
      </dgm:t>
    </dgm:pt>
    <dgm:pt modelId="{2734A4E7-429A-4A5F-A627-817A8943092B}" type="pres">
      <dgm:prSet presAssocID="{B17F6E1A-697D-4180-A4B2-DDA4796327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A4456-8B5D-4CF4-96E2-7108BE510264}" type="pres">
      <dgm:prSet presAssocID="{D8D7820F-94F4-44D1-8CE9-F7F11339C6E9}" presName="centerShape" presStyleLbl="node0" presStyleIdx="0" presStyleCnt="1" custScaleX="142675" custScaleY="156264"/>
      <dgm:spPr/>
      <dgm:t>
        <a:bodyPr/>
        <a:lstStyle/>
        <a:p>
          <a:endParaRPr lang="ru-RU"/>
        </a:p>
      </dgm:t>
    </dgm:pt>
    <dgm:pt modelId="{97510794-5C40-4D58-8E66-2BDE13334F73}" type="pres">
      <dgm:prSet presAssocID="{F95B8CC8-E9DD-4C25-B273-53451AF5FA49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378345C-E735-4859-B986-B95200CE3334}" type="pres">
      <dgm:prSet presAssocID="{F95B8CC8-E9DD-4C25-B273-53451AF5FA4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D80F0AD-1701-44D4-A4E0-E92204E1404E}" type="pres">
      <dgm:prSet presAssocID="{BC027F15-1925-4AF9-997E-564959992D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581D-A960-442B-A136-FB0A2778E5FF}" type="pres">
      <dgm:prSet presAssocID="{9B822B00-50F9-4A19-887F-A42A1574608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319DDAC6-7806-42C7-B739-12A6B908DE46}" type="pres">
      <dgm:prSet presAssocID="{9B822B00-50F9-4A19-887F-A42A1574608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6D36671-7A39-4EFF-99DA-6A85873B16FF}" type="pres">
      <dgm:prSet presAssocID="{A152614C-34A4-4EB7-A68A-BB2AD9ACA8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0A198-C98C-4A5B-9B88-32CD4D04D3A3}" type="pres">
      <dgm:prSet presAssocID="{B3E0141F-752E-4066-B057-D7080BE5EF81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12436B8-64E0-44CD-BAAD-7619EB98C219}" type="pres">
      <dgm:prSet presAssocID="{B3E0141F-752E-4066-B057-D7080BE5EF8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CEA343F-F515-4EF6-ADFD-FA6DD14904FF}" type="pres">
      <dgm:prSet presAssocID="{2C6E6AEE-D2D2-4A37-B0B5-A6EF0B8791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1E260-251A-4833-8AAC-738C21B8F39D}" type="pres">
      <dgm:prSet presAssocID="{277C5477-BF7E-428A-A50E-EAA3878BEDCA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9272B8C-4154-425D-8648-CBE11099EDB1}" type="pres">
      <dgm:prSet presAssocID="{277C5477-BF7E-428A-A50E-EAA3878BEDC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D9F1D95-6EA0-4542-9CA2-33EB638504FF}" type="pres">
      <dgm:prSet presAssocID="{E0112234-3C09-4EDA-A02B-68EED35833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3EBB-42B9-4749-8129-401F2636EB82}" type="pres">
      <dgm:prSet presAssocID="{18E2FD16-CFBD-454A-BA91-6190333D57F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1AF03A7-3375-4793-9B2D-A07E320E2076}" type="pres">
      <dgm:prSet presAssocID="{18E2FD16-CFBD-454A-BA91-6190333D57F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C043A52-8368-44DB-9E03-8A267756E43D}" type="pres">
      <dgm:prSet presAssocID="{AB15DDB7-943F-47AA-BA42-D1A763DB9A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343AF-D2DA-4169-8BB1-B85EB5315F5F}" type="pres">
      <dgm:prSet presAssocID="{175E08F9-D5B9-49E3-8804-0D66DE21E90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6F89F5F-E260-4A7E-8695-42A9EC257B9B}" type="pres">
      <dgm:prSet presAssocID="{175E08F9-D5B9-49E3-8804-0D66DE21E90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8C28E80-B20D-46D6-AD31-9FAF3F8F4E89}" type="pres">
      <dgm:prSet presAssocID="{B0B7C622-4A16-4636-9A2C-3D4D8C6416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2D522-1E83-418B-B63E-BF6C7E2A9C52}" type="presOf" srcId="{277C5477-BF7E-428A-A50E-EAA3878BEDCA}" destId="{3FE1E260-251A-4833-8AAC-738C21B8F39D}" srcOrd="0" destOrd="0" presId="urn:microsoft.com/office/officeart/2005/8/layout/radial5"/>
    <dgm:cxn modelId="{2DC39991-FB61-4210-89E4-55BF067AB75C}" type="presOf" srcId="{18E2FD16-CFBD-454A-BA91-6190333D57FE}" destId="{B2413EBB-42B9-4749-8129-401F2636EB82}" srcOrd="0" destOrd="0" presId="urn:microsoft.com/office/officeart/2005/8/layout/radial5"/>
    <dgm:cxn modelId="{EB07F2D7-9239-44D5-83DC-11F7C343259D}" srcId="{D8D7820F-94F4-44D1-8CE9-F7F11339C6E9}" destId="{2C6E6AEE-D2D2-4A37-B0B5-A6EF0B879140}" srcOrd="2" destOrd="0" parTransId="{B3E0141F-752E-4066-B057-D7080BE5EF81}" sibTransId="{DE3CD10D-7A26-436B-8685-33665A9F22E3}"/>
    <dgm:cxn modelId="{24A9F4B0-2204-41C4-9FB4-758CD88643EC}" type="presOf" srcId="{B3E0141F-752E-4066-B057-D7080BE5EF81}" destId="{112436B8-64E0-44CD-BAAD-7619EB98C219}" srcOrd="1" destOrd="0" presId="urn:microsoft.com/office/officeart/2005/8/layout/radial5"/>
    <dgm:cxn modelId="{B00B0CBD-7608-47F7-BFF0-6979488E24D5}" type="presOf" srcId="{F95B8CC8-E9DD-4C25-B273-53451AF5FA49}" destId="{6378345C-E735-4859-B986-B95200CE3334}" srcOrd="1" destOrd="0" presId="urn:microsoft.com/office/officeart/2005/8/layout/radial5"/>
    <dgm:cxn modelId="{83A45B20-C044-4F04-B801-2EE2D9686160}" type="presOf" srcId="{B3E0141F-752E-4066-B057-D7080BE5EF81}" destId="{B780A198-C98C-4A5B-9B88-32CD4D04D3A3}" srcOrd="0" destOrd="0" presId="urn:microsoft.com/office/officeart/2005/8/layout/radial5"/>
    <dgm:cxn modelId="{095F7CE8-6776-4EA9-9D65-67DDD92F8918}" type="presOf" srcId="{BC027F15-1925-4AF9-997E-564959992DA1}" destId="{6D80F0AD-1701-44D4-A4E0-E92204E1404E}" srcOrd="0" destOrd="0" presId="urn:microsoft.com/office/officeart/2005/8/layout/radial5"/>
    <dgm:cxn modelId="{FB3E6E06-56DF-4E86-80D2-745DAD1BD707}" srcId="{D8D7820F-94F4-44D1-8CE9-F7F11339C6E9}" destId="{A152614C-34A4-4EB7-A68A-BB2AD9ACA82D}" srcOrd="1" destOrd="0" parTransId="{9B822B00-50F9-4A19-887F-A42A1574608C}" sibTransId="{EB18F8EA-DDCE-43A2-8C82-06C7A56388FB}"/>
    <dgm:cxn modelId="{D63641FA-1643-45F6-85BA-0FAA98D82FA6}" type="presOf" srcId="{B0B7C622-4A16-4636-9A2C-3D4D8C6416F0}" destId="{38C28E80-B20D-46D6-AD31-9FAF3F8F4E89}" srcOrd="0" destOrd="0" presId="urn:microsoft.com/office/officeart/2005/8/layout/radial5"/>
    <dgm:cxn modelId="{9457926E-64E0-46B9-9DAE-26F0E00F8D20}" type="presOf" srcId="{A152614C-34A4-4EB7-A68A-BB2AD9ACA82D}" destId="{C6D36671-7A39-4EFF-99DA-6A85873B16FF}" srcOrd="0" destOrd="0" presId="urn:microsoft.com/office/officeart/2005/8/layout/radial5"/>
    <dgm:cxn modelId="{6D7BF3E2-CA16-43E9-BB2B-405B4E98156B}" type="presOf" srcId="{AB15DDB7-943F-47AA-BA42-D1A763DB9AA9}" destId="{5C043A52-8368-44DB-9E03-8A267756E43D}" srcOrd="0" destOrd="0" presId="urn:microsoft.com/office/officeart/2005/8/layout/radial5"/>
    <dgm:cxn modelId="{7766C1A6-0AC6-44AA-BC8B-B31D10842C87}" type="presOf" srcId="{E0112234-3C09-4EDA-A02B-68EED35833FA}" destId="{AD9F1D95-6EA0-4542-9CA2-33EB638504FF}" srcOrd="0" destOrd="0" presId="urn:microsoft.com/office/officeart/2005/8/layout/radial5"/>
    <dgm:cxn modelId="{8B203B6E-9E3E-46E8-8BDE-13F058736485}" srcId="{D8D7820F-94F4-44D1-8CE9-F7F11339C6E9}" destId="{B0B7C622-4A16-4636-9A2C-3D4D8C6416F0}" srcOrd="5" destOrd="0" parTransId="{175E08F9-D5B9-49E3-8804-0D66DE21E903}" sibTransId="{32B62F17-8563-4ECC-B533-9B88835E4194}"/>
    <dgm:cxn modelId="{2B95D50A-1433-4DAB-AC30-6BDE5388942B}" srcId="{D8D7820F-94F4-44D1-8CE9-F7F11339C6E9}" destId="{E0112234-3C09-4EDA-A02B-68EED35833FA}" srcOrd="3" destOrd="0" parTransId="{277C5477-BF7E-428A-A50E-EAA3878BEDCA}" sibTransId="{36C72D21-721F-44EC-8D9A-97E401475B7C}"/>
    <dgm:cxn modelId="{C176978E-27AE-4207-95BC-BADC681335D4}" type="presOf" srcId="{9B822B00-50F9-4A19-887F-A42A1574608C}" destId="{319DDAC6-7806-42C7-B739-12A6B908DE46}" srcOrd="1" destOrd="0" presId="urn:microsoft.com/office/officeart/2005/8/layout/radial5"/>
    <dgm:cxn modelId="{7A29C75E-963E-4B2F-A268-39B39A7D8243}" srcId="{D8D7820F-94F4-44D1-8CE9-F7F11339C6E9}" destId="{BC027F15-1925-4AF9-997E-564959992DA1}" srcOrd="0" destOrd="0" parTransId="{F95B8CC8-E9DD-4C25-B273-53451AF5FA49}" sibTransId="{06FDE334-6EA8-4DE6-BEE7-0450403A43A9}"/>
    <dgm:cxn modelId="{85517287-F8F4-45C6-B708-F3DFB6DEC316}" type="presOf" srcId="{D8D7820F-94F4-44D1-8CE9-F7F11339C6E9}" destId="{997A4456-8B5D-4CF4-96E2-7108BE510264}" srcOrd="0" destOrd="0" presId="urn:microsoft.com/office/officeart/2005/8/layout/radial5"/>
    <dgm:cxn modelId="{632CD358-85CF-452C-A0B0-04565CCF630A}" type="presOf" srcId="{18E2FD16-CFBD-454A-BA91-6190333D57FE}" destId="{51AF03A7-3375-4793-9B2D-A07E320E2076}" srcOrd="1" destOrd="0" presId="urn:microsoft.com/office/officeart/2005/8/layout/radial5"/>
    <dgm:cxn modelId="{6C793DDF-29A6-4764-99E6-98EA5344D9BD}" type="presOf" srcId="{175E08F9-D5B9-49E3-8804-0D66DE21E903}" destId="{56F89F5F-E260-4A7E-8695-42A9EC257B9B}" srcOrd="1" destOrd="0" presId="urn:microsoft.com/office/officeart/2005/8/layout/radial5"/>
    <dgm:cxn modelId="{FFE9DA1A-CA99-4641-ABCB-5BBDE7838988}" type="presOf" srcId="{9B822B00-50F9-4A19-887F-A42A1574608C}" destId="{D198581D-A960-442B-A136-FB0A2778E5FF}" srcOrd="0" destOrd="0" presId="urn:microsoft.com/office/officeart/2005/8/layout/radial5"/>
    <dgm:cxn modelId="{01F88C31-A393-400E-9BBA-4B37883A71DE}" type="presOf" srcId="{F95B8CC8-E9DD-4C25-B273-53451AF5FA49}" destId="{97510794-5C40-4D58-8E66-2BDE13334F73}" srcOrd="0" destOrd="0" presId="urn:microsoft.com/office/officeart/2005/8/layout/radial5"/>
    <dgm:cxn modelId="{A09C330B-8D72-45A5-B198-E05449858667}" type="presOf" srcId="{2C6E6AEE-D2D2-4A37-B0B5-A6EF0B879140}" destId="{2CEA343F-F515-4EF6-ADFD-FA6DD14904FF}" srcOrd="0" destOrd="0" presId="urn:microsoft.com/office/officeart/2005/8/layout/radial5"/>
    <dgm:cxn modelId="{DF70D0C2-D86F-4A17-ADE7-E27A7CADA882}" srcId="{B17F6E1A-697D-4180-A4B2-DDA479632770}" destId="{D8D7820F-94F4-44D1-8CE9-F7F11339C6E9}" srcOrd="0" destOrd="0" parTransId="{82D49A78-F4CB-4B7C-989C-4EFF7F29268F}" sibTransId="{2852B831-EC1A-4850-9759-D5EF531D7FD0}"/>
    <dgm:cxn modelId="{492165D0-9BA1-42A9-80CD-3F72B676702A}" srcId="{D8D7820F-94F4-44D1-8CE9-F7F11339C6E9}" destId="{AB15DDB7-943F-47AA-BA42-D1A763DB9AA9}" srcOrd="4" destOrd="0" parTransId="{18E2FD16-CFBD-454A-BA91-6190333D57FE}" sibTransId="{850D26B0-4322-4EF3-ABB4-AB1F2BAF776A}"/>
    <dgm:cxn modelId="{D8BEF2FC-EFD3-41A1-AF78-B7EDA4484BAF}" type="presOf" srcId="{B17F6E1A-697D-4180-A4B2-DDA479632770}" destId="{2734A4E7-429A-4A5F-A627-817A8943092B}" srcOrd="0" destOrd="0" presId="urn:microsoft.com/office/officeart/2005/8/layout/radial5"/>
    <dgm:cxn modelId="{1DFB8E48-EE27-43D4-9C80-71AEBCD0FB60}" type="presOf" srcId="{175E08F9-D5B9-49E3-8804-0D66DE21E903}" destId="{011343AF-D2DA-4169-8BB1-B85EB5315F5F}" srcOrd="0" destOrd="0" presId="urn:microsoft.com/office/officeart/2005/8/layout/radial5"/>
    <dgm:cxn modelId="{5BEF31E4-7F98-492C-B989-793A1BA0D4E8}" type="presOf" srcId="{277C5477-BF7E-428A-A50E-EAA3878BEDCA}" destId="{39272B8C-4154-425D-8648-CBE11099EDB1}" srcOrd="1" destOrd="0" presId="urn:microsoft.com/office/officeart/2005/8/layout/radial5"/>
    <dgm:cxn modelId="{0EAFAD79-9C84-4524-9C99-1297009C4E60}" type="presParOf" srcId="{2734A4E7-429A-4A5F-A627-817A8943092B}" destId="{997A4456-8B5D-4CF4-96E2-7108BE510264}" srcOrd="0" destOrd="0" presId="urn:microsoft.com/office/officeart/2005/8/layout/radial5"/>
    <dgm:cxn modelId="{499AAA61-61DE-49C1-8838-8BE232278413}" type="presParOf" srcId="{2734A4E7-429A-4A5F-A627-817A8943092B}" destId="{97510794-5C40-4D58-8E66-2BDE13334F73}" srcOrd="1" destOrd="0" presId="urn:microsoft.com/office/officeart/2005/8/layout/radial5"/>
    <dgm:cxn modelId="{452AD65E-005E-43F3-B57B-033F69376460}" type="presParOf" srcId="{97510794-5C40-4D58-8E66-2BDE13334F73}" destId="{6378345C-E735-4859-B986-B95200CE3334}" srcOrd="0" destOrd="0" presId="urn:microsoft.com/office/officeart/2005/8/layout/radial5"/>
    <dgm:cxn modelId="{685844BE-9BE4-4947-82B3-D8BB536EF5CF}" type="presParOf" srcId="{2734A4E7-429A-4A5F-A627-817A8943092B}" destId="{6D80F0AD-1701-44D4-A4E0-E92204E1404E}" srcOrd="2" destOrd="0" presId="urn:microsoft.com/office/officeart/2005/8/layout/radial5"/>
    <dgm:cxn modelId="{89EEBCDD-5E84-44E9-A1DB-F8CEAECEA13D}" type="presParOf" srcId="{2734A4E7-429A-4A5F-A627-817A8943092B}" destId="{D198581D-A960-442B-A136-FB0A2778E5FF}" srcOrd="3" destOrd="0" presId="urn:microsoft.com/office/officeart/2005/8/layout/radial5"/>
    <dgm:cxn modelId="{BE85773A-51A9-46FD-A562-61970469673A}" type="presParOf" srcId="{D198581D-A960-442B-A136-FB0A2778E5FF}" destId="{319DDAC6-7806-42C7-B739-12A6B908DE46}" srcOrd="0" destOrd="0" presId="urn:microsoft.com/office/officeart/2005/8/layout/radial5"/>
    <dgm:cxn modelId="{7506B109-ACA7-4089-8226-24E5A1A2D488}" type="presParOf" srcId="{2734A4E7-429A-4A5F-A627-817A8943092B}" destId="{C6D36671-7A39-4EFF-99DA-6A85873B16FF}" srcOrd="4" destOrd="0" presId="urn:microsoft.com/office/officeart/2005/8/layout/radial5"/>
    <dgm:cxn modelId="{CD3D48B7-00B3-4854-AD9E-EA6CFF2ECA2E}" type="presParOf" srcId="{2734A4E7-429A-4A5F-A627-817A8943092B}" destId="{B780A198-C98C-4A5B-9B88-32CD4D04D3A3}" srcOrd="5" destOrd="0" presId="urn:microsoft.com/office/officeart/2005/8/layout/radial5"/>
    <dgm:cxn modelId="{EF2ED774-509C-47C6-B404-2AD0EC041298}" type="presParOf" srcId="{B780A198-C98C-4A5B-9B88-32CD4D04D3A3}" destId="{112436B8-64E0-44CD-BAAD-7619EB98C219}" srcOrd="0" destOrd="0" presId="urn:microsoft.com/office/officeart/2005/8/layout/radial5"/>
    <dgm:cxn modelId="{C0B2DC81-1DB6-4B0A-A78B-9999D152F92C}" type="presParOf" srcId="{2734A4E7-429A-4A5F-A627-817A8943092B}" destId="{2CEA343F-F515-4EF6-ADFD-FA6DD14904FF}" srcOrd="6" destOrd="0" presId="urn:microsoft.com/office/officeart/2005/8/layout/radial5"/>
    <dgm:cxn modelId="{74E96E5E-75D2-46C7-964F-C57CE0D20831}" type="presParOf" srcId="{2734A4E7-429A-4A5F-A627-817A8943092B}" destId="{3FE1E260-251A-4833-8AAC-738C21B8F39D}" srcOrd="7" destOrd="0" presId="urn:microsoft.com/office/officeart/2005/8/layout/radial5"/>
    <dgm:cxn modelId="{06759109-C1D8-4CF4-8A64-BC0CE4C465A8}" type="presParOf" srcId="{3FE1E260-251A-4833-8AAC-738C21B8F39D}" destId="{39272B8C-4154-425D-8648-CBE11099EDB1}" srcOrd="0" destOrd="0" presId="urn:microsoft.com/office/officeart/2005/8/layout/radial5"/>
    <dgm:cxn modelId="{F02DF864-90D8-4844-9516-E4DB5BF86139}" type="presParOf" srcId="{2734A4E7-429A-4A5F-A627-817A8943092B}" destId="{AD9F1D95-6EA0-4542-9CA2-33EB638504FF}" srcOrd="8" destOrd="0" presId="urn:microsoft.com/office/officeart/2005/8/layout/radial5"/>
    <dgm:cxn modelId="{10F5C428-D36A-421F-91D9-FB313FB66432}" type="presParOf" srcId="{2734A4E7-429A-4A5F-A627-817A8943092B}" destId="{B2413EBB-42B9-4749-8129-401F2636EB82}" srcOrd="9" destOrd="0" presId="urn:microsoft.com/office/officeart/2005/8/layout/radial5"/>
    <dgm:cxn modelId="{6FAB0C7C-BBAD-4278-B9B8-2B3E29C74125}" type="presParOf" srcId="{B2413EBB-42B9-4749-8129-401F2636EB82}" destId="{51AF03A7-3375-4793-9B2D-A07E320E2076}" srcOrd="0" destOrd="0" presId="urn:microsoft.com/office/officeart/2005/8/layout/radial5"/>
    <dgm:cxn modelId="{D6598298-56DE-4282-9F30-997E19B88C2B}" type="presParOf" srcId="{2734A4E7-429A-4A5F-A627-817A8943092B}" destId="{5C043A52-8368-44DB-9E03-8A267756E43D}" srcOrd="10" destOrd="0" presId="urn:microsoft.com/office/officeart/2005/8/layout/radial5"/>
    <dgm:cxn modelId="{D76B820C-1B15-4B04-9676-BBD234B00323}" type="presParOf" srcId="{2734A4E7-429A-4A5F-A627-817A8943092B}" destId="{011343AF-D2DA-4169-8BB1-B85EB5315F5F}" srcOrd="11" destOrd="0" presId="urn:microsoft.com/office/officeart/2005/8/layout/radial5"/>
    <dgm:cxn modelId="{507319D6-AE11-407E-9C51-4E7658A10C21}" type="presParOf" srcId="{011343AF-D2DA-4169-8BB1-B85EB5315F5F}" destId="{56F89F5F-E260-4A7E-8695-42A9EC257B9B}" srcOrd="0" destOrd="0" presId="urn:microsoft.com/office/officeart/2005/8/layout/radial5"/>
    <dgm:cxn modelId="{781EC5CA-F54B-417D-AA03-AC90F77590C0}" type="presParOf" srcId="{2734A4E7-429A-4A5F-A627-817A8943092B}" destId="{38C28E80-B20D-46D6-AD31-9FAF3F8F4E89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18E88-68EB-4352-BF0B-F5E432AC5147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DEC33C4-814F-4722-A77F-4A0383D8D0A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      </a:t>
          </a:r>
        </a:p>
      </dgm:t>
    </dgm:pt>
    <dgm:pt modelId="{74DA81AE-9BDA-47D2-9834-5D4D24B87045}" type="parTrans" cxnId="{E8A153F7-FEDF-433A-B047-0C64CAB343E7}">
      <dgm:prSet/>
      <dgm:spPr/>
      <dgm:t>
        <a:bodyPr/>
        <a:lstStyle/>
        <a:p>
          <a:endParaRPr lang="ru-RU"/>
        </a:p>
      </dgm:t>
    </dgm:pt>
    <dgm:pt modelId="{239C3012-4526-4A7B-BDBD-B2E86B889793}" type="sibTrans" cxnId="{E8A153F7-FEDF-433A-B047-0C64CAB343E7}">
      <dgm:prSet/>
      <dgm:spPr/>
      <dgm:t>
        <a:bodyPr/>
        <a:lstStyle/>
        <a:p>
          <a:endParaRPr lang="ru-RU"/>
        </a:p>
      </dgm:t>
    </dgm:pt>
    <dgm:pt modelId="{DC90442F-0B01-489C-B616-6CD54A02C603}">
      <dgm:prSet phldrT="[Текст]"/>
      <dgm:spPr/>
      <dgm:t>
        <a:bodyPr/>
        <a:lstStyle/>
        <a:p>
          <a:r>
            <a:rPr lang="ru-RU" dirty="0"/>
            <a:t>источник света должен освещать только рабочую поверхность</a:t>
          </a:r>
        </a:p>
      </dgm:t>
    </dgm:pt>
    <dgm:pt modelId="{1C60EF60-4A0F-4DB0-9899-289B37EA41A8}" type="parTrans" cxnId="{57D98E93-A839-4543-8D94-3422C7BFD719}">
      <dgm:prSet/>
      <dgm:spPr/>
      <dgm:t>
        <a:bodyPr/>
        <a:lstStyle/>
        <a:p>
          <a:endParaRPr lang="ru-RU" dirty="0"/>
        </a:p>
      </dgm:t>
    </dgm:pt>
    <dgm:pt modelId="{62D4EA11-CC46-45B1-9DA1-C5C69F93A5A2}" type="sibTrans" cxnId="{57D98E93-A839-4543-8D94-3422C7BFD719}">
      <dgm:prSet/>
      <dgm:spPr/>
      <dgm:t>
        <a:bodyPr/>
        <a:lstStyle/>
        <a:p>
          <a:endParaRPr lang="ru-RU"/>
        </a:p>
      </dgm:t>
    </dgm:pt>
    <dgm:pt modelId="{150F29D1-2161-4F74-9EA8-E9A70BEB9272}">
      <dgm:prSet phldrT="[Текст]"/>
      <dgm:spPr/>
      <dgm:t>
        <a:bodyPr/>
        <a:lstStyle/>
        <a:p>
          <a:r>
            <a:rPr lang="ru-RU" dirty="0"/>
            <a:t>мощность  </a:t>
          </a:r>
          <a:r>
            <a:rPr lang="ru-RU" dirty="0" smtClean="0"/>
            <a:t>лампочки </a:t>
          </a:r>
          <a:r>
            <a:rPr lang="ru-RU" dirty="0"/>
            <a:t>в лампе должна быть не менее 60 </a:t>
          </a:r>
          <a:r>
            <a:rPr lang="ru-RU" dirty="0" smtClean="0"/>
            <a:t>Ватт</a:t>
          </a:r>
          <a:endParaRPr lang="ru-RU" dirty="0"/>
        </a:p>
      </dgm:t>
    </dgm:pt>
    <dgm:pt modelId="{BAFE1F2B-F7F1-4ABE-B165-7B4A09CC6430}" type="parTrans" cxnId="{3048D49C-EB76-4A16-9CDF-DBAA107A6558}">
      <dgm:prSet/>
      <dgm:spPr/>
      <dgm:t>
        <a:bodyPr/>
        <a:lstStyle/>
        <a:p>
          <a:endParaRPr lang="ru-RU" dirty="0"/>
        </a:p>
      </dgm:t>
    </dgm:pt>
    <dgm:pt modelId="{2BC32115-4C1E-44AD-8861-681B672B416D}" type="sibTrans" cxnId="{3048D49C-EB76-4A16-9CDF-DBAA107A6558}">
      <dgm:prSet/>
      <dgm:spPr/>
      <dgm:t>
        <a:bodyPr/>
        <a:lstStyle/>
        <a:p>
          <a:endParaRPr lang="ru-RU"/>
        </a:p>
      </dgm:t>
    </dgm:pt>
    <dgm:pt modelId="{D9C16C25-DB93-4DA6-A34C-86416E691875}">
      <dgm:prSet phldrT="[Текст]"/>
      <dgm:spPr/>
      <dgm:t>
        <a:bodyPr/>
        <a:lstStyle/>
        <a:p>
          <a:r>
            <a:rPr lang="ru-RU" dirty="0"/>
            <a:t>Расстояние от глаз до книги должно быть 35-40 см</a:t>
          </a:r>
        </a:p>
      </dgm:t>
    </dgm:pt>
    <dgm:pt modelId="{74F4E73B-D0D3-4A17-A8D0-1AE974B190DD}" type="parTrans" cxnId="{E9771073-DD42-4D0D-B8A0-EA3FDEEE05D6}">
      <dgm:prSet/>
      <dgm:spPr/>
      <dgm:t>
        <a:bodyPr/>
        <a:lstStyle/>
        <a:p>
          <a:endParaRPr lang="ru-RU" dirty="0"/>
        </a:p>
      </dgm:t>
    </dgm:pt>
    <dgm:pt modelId="{E545EA10-BCDE-40BD-AB50-5A6B063A3143}" type="sibTrans" cxnId="{E9771073-DD42-4D0D-B8A0-EA3FDEEE05D6}">
      <dgm:prSet/>
      <dgm:spPr/>
      <dgm:t>
        <a:bodyPr/>
        <a:lstStyle/>
        <a:p>
          <a:endParaRPr lang="ru-RU"/>
        </a:p>
      </dgm:t>
    </dgm:pt>
    <dgm:pt modelId="{90AF9450-76E0-446A-9F98-A0A34164A11C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выполнение домашних заданий должно происходить в специально </a:t>
          </a:r>
          <a:r>
            <a:rPr lang="ru-RU" sz="1200" dirty="0" smtClean="0">
              <a:solidFill>
                <a:schemeClr val="tx1"/>
              </a:solidFill>
            </a:rPr>
            <a:t>оборудованном  </a:t>
          </a:r>
          <a:r>
            <a:rPr lang="ru-RU" sz="1200" dirty="0">
              <a:solidFill>
                <a:schemeClr val="tx1"/>
              </a:solidFill>
            </a:rPr>
            <a:t>месте</a:t>
          </a:r>
        </a:p>
      </dgm:t>
    </dgm:pt>
    <dgm:pt modelId="{C1C1D17D-F41B-4E91-83F4-F417A64034F3}" type="parTrans" cxnId="{57AB521B-0A99-4D45-AF53-A83987EB6DA4}">
      <dgm:prSet/>
      <dgm:spPr/>
      <dgm:t>
        <a:bodyPr/>
        <a:lstStyle/>
        <a:p>
          <a:endParaRPr lang="ru-RU" dirty="0"/>
        </a:p>
      </dgm:t>
    </dgm:pt>
    <dgm:pt modelId="{799BA79C-5CE3-4A5D-91C4-715EFE714A99}" type="sibTrans" cxnId="{57AB521B-0A99-4D45-AF53-A83987EB6DA4}">
      <dgm:prSet/>
      <dgm:spPr/>
      <dgm:t>
        <a:bodyPr/>
        <a:lstStyle/>
        <a:p>
          <a:endParaRPr lang="ru-RU"/>
        </a:p>
      </dgm:t>
    </dgm:pt>
    <dgm:pt modelId="{74689AC1-33DF-4D2A-BD5E-BFD5011CB0FA}">
      <dgm:prSet/>
      <dgm:spPr/>
      <dgm:t>
        <a:bodyPr/>
        <a:lstStyle/>
        <a:p>
          <a:r>
            <a:rPr lang="ru-RU" dirty="0"/>
            <a:t>свет должен падать с левой стороны</a:t>
          </a:r>
        </a:p>
      </dgm:t>
    </dgm:pt>
    <dgm:pt modelId="{A87F76B2-4A61-46CF-8016-245E38552EC1}" type="parTrans" cxnId="{E3E84EA2-726C-4722-8367-AD308B0EC374}">
      <dgm:prSet/>
      <dgm:spPr/>
      <dgm:t>
        <a:bodyPr/>
        <a:lstStyle/>
        <a:p>
          <a:endParaRPr lang="ru-RU" dirty="0"/>
        </a:p>
      </dgm:t>
    </dgm:pt>
    <dgm:pt modelId="{47CE2720-E90E-4905-8501-39347DB9EDBE}" type="sibTrans" cxnId="{E3E84EA2-726C-4722-8367-AD308B0EC374}">
      <dgm:prSet/>
      <dgm:spPr/>
      <dgm:t>
        <a:bodyPr/>
        <a:lstStyle/>
        <a:p>
          <a:endParaRPr lang="ru-RU"/>
        </a:p>
      </dgm:t>
    </dgm:pt>
    <dgm:pt modelId="{694771D8-B07F-4AD3-85DA-9F9B7A9A5F2D}" type="pres">
      <dgm:prSet presAssocID="{94818E88-68EB-4352-BF0B-F5E432AC51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95B1E-F634-460C-A5F8-233DB9562A75}" type="pres">
      <dgm:prSet presAssocID="{CDEC33C4-814F-4722-A77F-4A0383D8D0AB}" presName="centerShape" presStyleLbl="node0" presStyleIdx="0" presStyleCnt="1" custScaleX="137045"/>
      <dgm:spPr/>
      <dgm:t>
        <a:bodyPr/>
        <a:lstStyle/>
        <a:p>
          <a:endParaRPr lang="ru-RU"/>
        </a:p>
      </dgm:t>
    </dgm:pt>
    <dgm:pt modelId="{DA9DB52A-CFC9-4BBD-800A-E70C356B9667}" type="pres">
      <dgm:prSet presAssocID="{C1C1D17D-F41B-4E91-83F4-F417A64034F3}" presName="Name9" presStyleLbl="parChTrans1D2" presStyleIdx="0" presStyleCnt="5"/>
      <dgm:spPr/>
      <dgm:t>
        <a:bodyPr/>
        <a:lstStyle/>
        <a:p>
          <a:endParaRPr lang="ru-RU"/>
        </a:p>
      </dgm:t>
    </dgm:pt>
    <dgm:pt modelId="{02EFA6A6-51B0-48C3-B3AF-86A40A3FFCE8}" type="pres">
      <dgm:prSet presAssocID="{C1C1D17D-F41B-4E91-83F4-F417A64034F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FE0C92E-A3FB-4B96-99C9-289285939FAB}" type="pres">
      <dgm:prSet presAssocID="{90AF9450-76E0-446A-9F98-A0A34164A11C}" presName="node" presStyleLbl="node1" presStyleIdx="0" presStyleCnt="5" custScaleX="109966" custScaleY="11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F95D-D3AD-4116-8A21-B7C6B06A2200}" type="pres">
      <dgm:prSet presAssocID="{A87F76B2-4A61-46CF-8016-245E38552EC1}" presName="Name9" presStyleLbl="parChTrans1D2" presStyleIdx="1" presStyleCnt="5"/>
      <dgm:spPr/>
      <dgm:t>
        <a:bodyPr/>
        <a:lstStyle/>
        <a:p>
          <a:endParaRPr lang="ru-RU"/>
        </a:p>
      </dgm:t>
    </dgm:pt>
    <dgm:pt modelId="{43D88177-63AB-4DCE-AC98-C8ED0304DEA7}" type="pres">
      <dgm:prSet presAssocID="{A87F76B2-4A61-46CF-8016-245E38552EC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202391D-E87D-41FB-B3CD-A614C7280019}" type="pres">
      <dgm:prSet presAssocID="{74689AC1-33DF-4D2A-BD5E-BFD5011CB0FA}" presName="node" presStyleLbl="node1" presStyleIdx="1" presStyleCnt="5" custScaleX="94439" custScaleY="101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B4140-2964-4320-A1A8-A1DFCCFF1B98}" type="pres">
      <dgm:prSet presAssocID="{1C60EF60-4A0F-4DB0-9899-289B37EA41A8}" presName="Name9" presStyleLbl="parChTrans1D2" presStyleIdx="2" presStyleCnt="5"/>
      <dgm:spPr/>
      <dgm:t>
        <a:bodyPr/>
        <a:lstStyle/>
        <a:p>
          <a:endParaRPr lang="ru-RU"/>
        </a:p>
      </dgm:t>
    </dgm:pt>
    <dgm:pt modelId="{47372AE9-F497-45E7-B241-50B571A1C4A5}" type="pres">
      <dgm:prSet presAssocID="{1C60EF60-4A0F-4DB0-9899-289B37EA41A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CC4662B-B1BF-4FA0-8C20-CB2014FD1E3F}" type="pres">
      <dgm:prSet presAssocID="{DC90442F-0B01-489C-B616-6CD54A02C6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550D-E81A-4316-B985-D7876D1B3D05}" type="pres">
      <dgm:prSet presAssocID="{BAFE1F2B-F7F1-4ABE-B165-7B4A09CC6430}" presName="Name9" presStyleLbl="parChTrans1D2" presStyleIdx="3" presStyleCnt="5"/>
      <dgm:spPr/>
      <dgm:t>
        <a:bodyPr/>
        <a:lstStyle/>
        <a:p>
          <a:endParaRPr lang="ru-RU"/>
        </a:p>
      </dgm:t>
    </dgm:pt>
    <dgm:pt modelId="{CA01024B-12BE-4510-BDE2-6A570F7A3C95}" type="pres">
      <dgm:prSet presAssocID="{BAFE1F2B-F7F1-4ABE-B165-7B4A09CC643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119E68D-86CA-4EE9-AD7F-E1168316D77A}" type="pres">
      <dgm:prSet presAssocID="{150F29D1-2161-4F74-9EA8-E9A70BEB92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A6EB-543E-4F8D-802B-0B896956DA6C}" type="pres">
      <dgm:prSet presAssocID="{74F4E73B-D0D3-4A17-A8D0-1AE974B190DD}" presName="Name9" presStyleLbl="parChTrans1D2" presStyleIdx="4" presStyleCnt="5"/>
      <dgm:spPr/>
      <dgm:t>
        <a:bodyPr/>
        <a:lstStyle/>
        <a:p>
          <a:endParaRPr lang="ru-RU"/>
        </a:p>
      </dgm:t>
    </dgm:pt>
    <dgm:pt modelId="{831530B9-4A41-4AA7-8053-01CC64A3FF07}" type="pres">
      <dgm:prSet presAssocID="{74F4E73B-D0D3-4A17-A8D0-1AE974B190D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2342313-9051-4D4F-84D9-19D216F28A36}" type="pres">
      <dgm:prSet presAssocID="{D9C16C25-DB93-4DA6-A34C-86416E6918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2CD86-B8A6-42C3-A2CB-E8D42A06D48C}" type="presOf" srcId="{C1C1D17D-F41B-4E91-83F4-F417A64034F3}" destId="{DA9DB52A-CFC9-4BBD-800A-E70C356B9667}" srcOrd="0" destOrd="0" presId="urn:microsoft.com/office/officeart/2005/8/layout/radial1"/>
    <dgm:cxn modelId="{28FFF365-F324-4771-BF14-BFACA02CC545}" type="presOf" srcId="{C1C1D17D-F41B-4E91-83F4-F417A64034F3}" destId="{02EFA6A6-51B0-48C3-B3AF-86A40A3FFCE8}" srcOrd="1" destOrd="0" presId="urn:microsoft.com/office/officeart/2005/8/layout/radial1"/>
    <dgm:cxn modelId="{F3631E99-9473-4ED0-B196-5456A3C7480F}" type="presOf" srcId="{74F4E73B-D0D3-4A17-A8D0-1AE974B190DD}" destId="{831530B9-4A41-4AA7-8053-01CC64A3FF07}" srcOrd="1" destOrd="0" presId="urn:microsoft.com/office/officeart/2005/8/layout/radial1"/>
    <dgm:cxn modelId="{5AF71479-C319-4092-889E-11E7AD7DE0B3}" type="presOf" srcId="{BAFE1F2B-F7F1-4ABE-B165-7B4A09CC6430}" destId="{CA01024B-12BE-4510-BDE2-6A570F7A3C95}" srcOrd="1" destOrd="0" presId="urn:microsoft.com/office/officeart/2005/8/layout/radial1"/>
    <dgm:cxn modelId="{E3E84EA2-726C-4722-8367-AD308B0EC374}" srcId="{CDEC33C4-814F-4722-A77F-4A0383D8D0AB}" destId="{74689AC1-33DF-4D2A-BD5E-BFD5011CB0FA}" srcOrd="1" destOrd="0" parTransId="{A87F76B2-4A61-46CF-8016-245E38552EC1}" sibTransId="{47CE2720-E90E-4905-8501-39347DB9EDBE}"/>
    <dgm:cxn modelId="{B58A4E59-94E2-4923-B28B-9A9FEFF3C20C}" type="presOf" srcId="{1C60EF60-4A0F-4DB0-9899-289B37EA41A8}" destId="{47372AE9-F497-45E7-B241-50B571A1C4A5}" srcOrd="1" destOrd="0" presId="urn:microsoft.com/office/officeart/2005/8/layout/radial1"/>
    <dgm:cxn modelId="{552BD9E0-7019-4DEE-822C-D8D875E782FC}" type="presOf" srcId="{74689AC1-33DF-4D2A-BD5E-BFD5011CB0FA}" destId="{E202391D-E87D-41FB-B3CD-A614C7280019}" srcOrd="0" destOrd="0" presId="urn:microsoft.com/office/officeart/2005/8/layout/radial1"/>
    <dgm:cxn modelId="{57D98E93-A839-4543-8D94-3422C7BFD719}" srcId="{CDEC33C4-814F-4722-A77F-4A0383D8D0AB}" destId="{DC90442F-0B01-489C-B616-6CD54A02C603}" srcOrd="2" destOrd="0" parTransId="{1C60EF60-4A0F-4DB0-9899-289B37EA41A8}" sibTransId="{62D4EA11-CC46-45B1-9DA1-C5C69F93A5A2}"/>
    <dgm:cxn modelId="{77946E85-5596-4F00-8950-5A013ED44CE6}" type="presOf" srcId="{A87F76B2-4A61-46CF-8016-245E38552EC1}" destId="{43D88177-63AB-4DCE-AC98-C8ED0304DEA7}" srcOrd="1" destOrd="0" presId="urn:microsoft.com/office/officeart/2005/8/layout/radial1"/>
    <dgm:cxn modelId="{E8A153F7-FEDF-433A-B047-0C64CAB343E7}" srcId="{94818E88-68EB-4352-BF0B-F5E432AC5147}" destId="{CDEC33C4-814F-4722-A77F-4A0383D8D0AB}" srcOrd="0" destOrd="0" parTransId="{74DA81AE-9BDA-47D2-9834-5D4D24B87045}" sibTransId="{239C3012-4526-4A7B-BDBD-B2E86B889793}"/>
    <dgm:cxn modelId="{8A2811A4-19C9-4CD4-96B9-AD05EE6E00E9}" type="presOf" srcId="{90AF9450-76E0-446A-9F98-A0A34164A11C}" destId="{AFE0C92E-A3FB-4B96-99C9-289285939FAB}" srcOrd="0" destOrd="0" presId="urn:microsoft.com/office/officeart/2005/8/layout/radial1"/>
    <dgm:cxn modelId="{CB7C4DFC-F764-489F-A2AA-21E5A79BA0CE}" type="presOf" srcId="{A87F76B2-4A61-46CF-8016-245E38552EC1}" destId="{9527F95D-D3AD-4116-8A21-B7C6B06A2200}" srcOrd="0" destOrd="0" presId="urn:microsoft.com/office/officeart/2005/8/layout/radial1"/>
    <dgm:cxn modelId="{F03847A7-A13D-45FA-984F-B3B216866983}" type="presOf" srcId="{DC90442F-0B01-489C-B616-6CD54A02C603}" destId="{ACC4662B-B1BF-4FA0-8C20-CB2014FD1E3F}" srcOrd="0" destOrd="0" presId="urn:microsoft.com/office/officeart/2005/8/layout/radial1"/>
    <dgm:cxn modelId="{0CE5CB77-4DDA-409E-95E0-B06F5A5D5A9F}" type="presOf" srcId="{D9C16C25-DB93-4DA6-A34C-86416E691875}" destId="{E2342313-9051-4D4F-84D9-19D216F28A36}" srcOrd="0" destOrd="0" presId="urn:microsoft.com/office/officeart/2005/8/layout/radial1"/>
    <dgm:cxn modelId="{B4834E9F-B10B-40A8-9344-92142D921A6F}" type="presOf" srcId="{CDEC33C4-814F-4722-A77F-4A0383D8D0AB}" destId="{30395B1E-F634-460C-A5F8-233DB9562A75}" srcOrd="0" destOrd="0" presId="urn:microsoft.com/office/officeart/2005/8/layout/radial1"/>
    <dgm:cxn modelId="{57AB521B-0A99-4D45-AF53-A83987EB6DA4}" srcId="{CDEC33C4-814F-4722-A77F-4A0383D8D0AB}" destId="{90AF9450-76E0-446A-9F98-A0A34164A11C}" srcOrd="0" destOrd="0" parTransId="{C1C1D17D-F41B-4E91-83F4-F417A64034F3}" sibTransId="{799BA79C-5CE3-4A5D-91C4-715EFE714A99}"/>
    <dgm:cxn modelId="{A5BB339B-49D1-4BDD-9EE6-97AD92E5CEC6}" type="presOf" srcId="{BAFE1F2B-F7F1-4ABE-B165-7B4A09CC6430}" destId="{C1BF550D-E81A-4316-B985-D7876D1B3D05}" srcOrd="0" destOrd="0" presId="urn:microsoft.com/office/officeart/2005/8/layout/radial1"/>
    <dgm:cxn modelId="{3677D53B-D1A2-47A9-87CA-18900E7A0A97}" type="presOf" srcId="{1C60EF60-4A0F-4DB0-9899-289B37EA41A8}" destId="{3D1B4140-2964-4320-A1A8-A1DFCCFF1B98}" srcOrd="0" destOrd="0" presId="urn:microsoft.com/office/officeart/2005/8/layout/radial1"/>
    <dgm:cxn modelId="{C0FC4EFF-2AD7-49E9-8207-00D97CD89B34}" type="presOf" srcId="{74F4E73B-D0D3-4A17-A8D0-1AE974B190DD}" destId="{5119A6EB-543E-4F8D-802B-0B896956DA6C}" srcOrd="0" destOrd="0" presId="urn:microsoft.com/office/officeart/2005/8/layout/radial1"/>
    <dgm:cxn modelId="{FCAAF889-A2C7-479C-839A-EE95A77E9538}" type="presOf" srcId="{94818E88-68EB-4352-BF0B-F5E432AC5147}" destId="{694771D8-B07F-4AD3-85DA-9F9B7A9A5F2D}" srcOrd="0" destOrd="0" presId="urn:microsoft.com/office/officeart/2005/8/layout/radial1"/>
    <dgm:cxn modelId="{3048D49C-EB76-4A16-9CDF-DBAA107A6558}" srcId="{CDEC33C4-814F-4722-A77F-4A0383D8D0AB}" destId="{150F29D1-2161-4F74-9EA8-E9A70BEB9272}" srcOrd="3" destOrd="0" parTransId="{BAFE1F2B-F7F1-4ABE-B165-7B4A09CC6430}" sibTransId="{2BC32115-4C1E-44AD-8861-681B672B416D}"/>
    <dgm:cxn modelId="{E9771073-DD42-4D0D-B8A0-EA3FDEEE05D6}" srcId="{CDEC33C4-814F-4722-A77F-4A0383D8D0AB}" destId="{D9C16C25-DB93-4DA6-A34C-86416E691875}" srcOrd="4" destOrd="0" parTransId="{74F4E73B-D0D3-4A17-A8D0-1AE974B190DD}" sibTransId="{E545EA10-BCDE-40BD-AB50-5A6B063A3143}"/>
    <dgm:cxn modelId="{7E495C36-B559-424A-8618-28EC3D2D59A1}" type="presOf" srcId="{150F29D1-2161-4F74-9EA8-E9A70BEB9272}" destId="{F119E68D-86CA-4EE9-AD7F-E1168316D77A}" srcOrd="0" destOrd="0" presId="urn:microsoft.com/office/officeart/2005/8/layout/radial1"/>
    <dgm:cxn modelId="{A2D6AF8B-7A6E-4D7B-B368-6AA8BFD22F87}" type="presParOf" srcId="{694771D8-B07F-4AD3-85DA-9F9B7A9A5F2D}" destId="{30395B1E-F634-460C-A5F8-233DB9562A75}" srcOrd="0" destOrd="0" presId="urn:microsoft.com/office/officeart/2005/8/layout/radial1"/>
    <dgm:cxn modelId="{0392E8C7-97EA-4CE0-9D19-A1706B9885D6}" type="presParOf" srcId="{694771D8-B07F-4AD3-85DA-9F9B7A9A5F2D}" destId="{DA9DB52A-CFC9-4BBD-800A-E70C356B9667}" srcOrd="1" destOrd="0" presId="urn:microsoft.com/office/officeart/2005/8/layout/radial1"/>
    <dgm:cxn modelId="{DEFD7B78-5CFB-49B0-BA75-64D5B6F472B5}" type="presParOf" srcId="{DA9DB52A-CFC9-4BBD-800A-E70C356B9667}" destId="{02EFA6A6-51B0-48C3-B3AF-86A40A3FFCE8}" srcOrd="0" destOrd="0" presId="urn:microsoft.com/office/officeart/2005/8/layout/radial1"/>
    <dgm:cxn modelId="{B13D7A15-5B8F-4B32-B811-2ED645B13062}" type="presParOf" srcId="{694771D8-B07F-4AD3-85DA-9F9B7A9A5F2D}" destId="{AFE0C92E-A3FB-4B96-99C9-289285939FAB}" srcOrd="2" destOrd="0" presId="urn:microsoft.com/office/officeart/2005/8/layout/radial1"/>
    <dgm:cxn modelId="{79188766-A50B-4D5A-AE9B-43ABE9DB6B4D}" type="presParOf" srcId="{694771D8-B07F-4AD3-85DA-9F9B7A9A5F2D}" destId="{9527F95D-D3AD-4116-8A21-B7C6B06A2200}" srcOrd="3" destOrd="0" presId="urn:microsoft.com/office/officeart/2005/8/layout/radial1"/>
    <dgm:cxn modelId="{0B64CC99-936A-4505-B1BB-80D3A889139E}" type="presParOf" srcId="{9527F95D-D3AD-4116-8A21-B7C6B06A2200}" destId="{43D88177-63AB-4DCE-AC98-C8ED0304DEA7}" srcOrd="0" destOrd="0" presId="urn:microsoft.com/office/officeart/2005/8/layout/radial1"/>
    <dgm:cxn modelId="{F668BC55-8DEB-42DA-9FE1-3E9DA102090C}" type="presParOf" srcId="{694771D8-B07F-4AD3-85DA-9F9B7A9A5F2D}" destId="{E202391D-E87D-41FB-B3CD-A614C7280019}" srcOrd="4" destOrd="0" presId="urn:microsoft.com/office/officeart/2005/8/layout/radial1"/>
    <dgm:cxn modelId="{7306022D-8C80-4C2B-88B5-BD6C14B4CF89}" type="presParOf" srcId="{694771D8-B07F-4AD3-85DA-9F9B7A9A5F2D}" destId="{3D1B4140-2964-4320-A1A8-A1DFCCFF1B98}" srcOrd="5" destOrd="0" presId="urn:microsoft.com/office/officeart/2005/8/layout/radial1"/>
    <dgm:cxn modelId="{889A56F4-4CFD-4F6E-997A-8CFD721B9333}" type="presParOf" srcId="{3D1B4140-2964-4320-A1A8-A1DFCCFF1B98}" destId="{47372AE9-F497-45E7-B241-50B571A1C4A5}" srcOrd="0" destOrd="0" presId="urn:microsoft.com/office/officeart/2005/8/layout/radial1"/>
    <dgm:cxn modelId="{F22C1C9E-28EB-4790-AFA9-0F812F7CD1A5}" type="presParOf" srcId="{694771D8-B07F-4AD3-85DA-9F9B7A9A5F2D}" destId="{ACC4662B-B1BF-4FA0-8C20-CB2014FD1E3F}" srcOrd="6" destOrd="0" presId="urn:microsoft.com/office/officeart/2005/8/layout/radial1"/>
    <dgm:cxn modelId="{3DCA0982-5992-4899-8143-37B23D60CB97}" type="presParOf" srcId="{694771D8-B07F-4AD3-85DA-9F9B7A9A5F2D}" destId="{C1BF550D-E81A-4316-B985-D7876D1B3D05}" srcOrd="7" destOrd="0" presId="urn:microsoft.com/office/officeart/2005/8/layout/radial1"/>
    <dgm:cxn modelId="{344B5BFC-93E5-473D-872F-F0562A693191}" type="presParOf" srcId="{C1BF550D-E81A-4316-B985-D7876D1B3D05}" destId="{CA01024B-12BE-4510-BDE2-6A570F7A3C95}" srcOrd="0" destOrd="0" presId="urn:microsoft.com/office/officeart/2005/8/layout/radial1"/>
    <dgm:cxn modelId="{B87F6063-4987-4065-8EFC-C9F737CD94BC}" type="presParOf" srcId="{694771D8-B07F-4AD3-85DA-9F9B7A9A5F2D}" destId="{F119E68D-86CA-4EE9-AD7F-E1168316D77A}" srcOrd="8" destOrd="0" presId="urn:microsoft.com/office/officeart/2005/8/layout/radial1"/>
    <dgm:cxn modelId="{E1A75816-3F35-4D43-9DEE-181A750A6C53}" type="presParOf" srcId="{694771D8-B07F-4AD3-85DA-9F9B7A9A5F2D}" destId="{5119A6EB-543E-4F8D-802B-0B896956DA6C}" srcOrd="9" destOrd="0" presId="urn:microsoft.com/office/officeart/2005/8/layout/radial1"/>
    <dgm:cxn modelId="{127336FF-BAA9-490C-855C-D23FB15FB7B0}" type="presParOf" srcId="{5119A6EB-543E-4F8D-802B-0B896956DA6C}" destId="{831530B9-4A41-4AA7-8053-01CC64A3FF07}" srcOrd="0" destOrd="0" presId="urn:microsoft.com/office/officeart/2005/8/layout/radial1"/>
    <dgm:cxn modelId="{567EAC70-6788-4ED8-8015-74611FE9CCF2}" type="presParOf" srcId="{694771D8-B07F-4AD3-85DA-9F9B7A9A5F2D}" destId="{E2342313-9051-4D4F-84D9-19D216F28A36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1BB2E-76DD-457E-964E-6238C747FF3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CFB40-A66A-47AC-AF47-09EA68D7BA4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Всего58 чел.-100%</a:t>
          </a:r>
        </a:p>
      </dgm:t>
    </dgm:pt>
    <dgm:pt modelId="{A55FD0C5-C2D7-46BF-BBB3-2C16A0A32BC4}" type="parTrans" cxnId="{E09A5E8A-B1C2-4690-9EE4-9E9BBB2132A0}">
      <dgm:prSet/>
      <dgm:spPr/>
      <dgm:t>
        <a:bodyPr/>
        <a:lstStyle/>
        <a:p>
          <a:endParaRPr lang="ru-RU"/>
        </a:p>
      </dgm:t>
    </dgm:pt>
    <dgm:pt modelId="{A9DD9CAE-8662-4802-9BA0-33D999AC822F}" type="sibTrans" cxnId="{E09A5E8A-B1C2-4690-9EE4-9E9BBB2132A0}">
      <dgm:prSet/>
      <dgm:spPr/>
      <dgm:t>
        <a:bodyPr/>
        <a:lstStyle/>
        <a:p>
          <a:endParaRPr lang="ru-RU"/>
        </a:p>
      </dgm:t>
    </dgm:pt>
    <dgm:pt modelId="{8408FFA2-74E8-40B3-BCE4-4EBE1574E63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миопия</a:t>
          </a:r>
        </a:p>
        <a:p>
          <a:r>
            <a:rPr lang="ru-RU" dirty="0"/>
            <a:t>7чел.- 12%</a:t>
          </a:r>
        </a:p>
      </dgm:t>
    </dgm:pt>
    <dgm:pt modelId="{02429BFE-FAD5-4AEC-A87E-56868B253CE0}" type="parTrans" cxnId="{FAD98E55-0327-4886-9170-13C81F7F147F}">
      <dgm:prSet/>
      <dgm:spPr/>
      <dgm:t>
        <a:bodyPr/>
        <a:lstStyle/>
        <a:p>
          <a:endParaRPr lang="ru-RU" dirty="0"/>
        </a:p>
      </dgm:t>
    </dgm:pt>
    <dgm:pt modelId="{D11D216A-E831-4CCC-98BC-50900A287C62}" type="sibTrans" cxnId="{FAD98E55-0327-4886-9170-13C81F7F147F}">
      <dgm:prSet/>
      <dgm:spPr/>
      <dgm:t>
        <a:bodyPr/>
        <a:lstStyle/>
        <a:p>
          <a:endParaRPr lang="ru-RU"/>
        </a:p>
      </dgm:t>
    </dgm:pt>
    <dgm:pt modelId="{59B81151-C279-4C29-9F1F-0BD85963B957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+   Н.О.</a:t>
          </a:r>
        </a:p>
        <a:p>
          <a:r>
            <a:rPr lang="ru-RU" dirty="0"/>
            <a:t>3 чел.-5%</a:t>
          </a:r>
        </a:p>
      </dgm:t>
    </dgm:pt>
    <dgm:pt modelId="{1229A718-A705-4AF8-A3B1-830A0C76CD56}" type="parTrans" cxnId="{E58BA49B-AA18-4781-B0C6-2109575D1D53}">
      <dgm:prSet/>
      <dgm:spPr/>
      <dgm:t>
        <a:bodyPr/>
        <a:lstStyle/>
        <a:p>
          <a:endParaRPr lang="ru-RU" dirty="0"/>
        </a:p>
      </dgm:t>
    </dgm:pt>
    <dgm:pt modelId="{7DA7FE5A-C6AB-4325-91A3-59170D517984}" type="sibTrans" cxnId="{E58BA49B-AA18-4781-B0C6-2109575D1D53}">
      <dgm:prSet/>
      <dgm:spPr/>
      <dgm:t>
        <a:bodyPr/>
        <a:lstStyle/>
        <a:p>
          <a:endParaRPr lang="ru-RU"/>
        </a:p>
      </dgm:t>
    </dgm:pt>
    <dgm:pt modelId="{ACEFD525-7501-458C-883F-F2FF8C6FC7D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-   Н.О.</a:t>
          </a:r>
        </a:p>
        <a:p>
          <a:r>
            <a:rPr lang="ru-RU" dirty="0"/>
            <a:t>4 чел.-7%</a:t>
          </a:r>
        </a:p>
      </dgm:t>
    </dgm:pt>
    <dgm:pt modelId="{2E33C02D-6994-4BAE-A11F-131323CF46E4}" type="parTrans" cxnId="{FC727CAE-160B-4BED-BC46-0BB459290F97}">
      <dgm:prSet/>
      <dgm:spPr/>
      <dgm:t>
        <a:bodyPr/>
        <a:lstStyle/>
        <a:p>
          <a:endParaRPr lang="ru-RU" dirty="0"/>
        </a:p>
      </dgm:t>
    </dgm:pt>
    <dgm:pt modelId="{21E87319-5E59-49E3-AF85-6964C9B153FB}" type="sibTrans" cxnId="{FC727CAE-160B-4BED-BC46-0BB459290F97}">
      <dgm:prSet/>
      <dgm:spPr/>
      <dgm:t>
        <a:bodyPr/>
        <a:lstStyle/>
        <a:p>
          <a:endParaRPr lang="ru-RU"/>
        </a:p>
      </dgm:t>
    </dgm:pt>
    <dgm:pt modelId="{3E44BB6C-E01D-456B-ABD8-3C53AF1DDAB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Здоровые</a:t>
          </a:r>
        </a:p>
        <a:p>
          <a:r>
            <a:rPr lang="ru-RU" dirty="0"/>
            <a:t>51чел.-88%</a:t>
          </a:r>
        </a:p>
      </dgm:t>
    </dgm:pt>
    <dgm:pt modelId="{8D9A846F-C134-4BF8-AF17-33D201FB1AD8}" type="parTrans" cxnId="{A259DA07-88D6-4A8F-85C1-53F5633CFB76}">
      <dgm:prSet/>
      <dgm:spPr/>
      <dgm:t>
        <a:bodyPr/>
        <a:lstStyle/>
        <a:p>
          <a:endParaRPr lang="ru-RU" dirty="0"/>
        </a:p>
      </dgm:t>
    </dgm:pt>
    <dgm:pt modelId="{7E91FA85-38F4-4109-8264-69B064FF3A2F}" type="sibTrans" cxnId="{A259DA07-88D6-4A8F-85C1-53F5633CFB76}">
      <dgm:prSet/>
      <dgm:spPr/>
      <dgm:t>
        <a:bodyPr/>
        <a:lstStyle/>
        <a:p>
          <a:endParaRPr lang="ru-RU"/>
        </a:p>
      </dgm:t>
    </dgm:pt>
    <dgm:pt modelId="{1B06F97F-B068-4F96-8348-E5B1708B3E99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/>
            <a:t>-    Н.О.</a:t>
          </a:r>
        </a:p>
        <a:p>
          <a:r>
            <a:rPr lang="ru-RU" dirty="0"/>
            <a:t>49 чел.-84,5%</a:t>
          </a:r>
        </a:p>
      </dgm:t>
    </dgm:pt>
    <dgm:pt modelId="{710EF365-857A-4785-96B3-508DB8B6151F}" type="parTrans" cxnId="{5958C5F0-A1D1-416D-AED4-70BD41A7F661}">
      <dgm:prSet/>
      <dgm:spPr/>
      <dgm:t>
        <a:bodyPr/>
        <a:lstStyle/>
        <a:p>
          <a:endParaRPr lang="ru-RU" dirty="0"/>
        </a:p>
      </dgm:t>
    </dgm:pt>
    <dgm:pt modelId="{63CF40C3-9D85-4D77-935B-F649E6F0CA54}" type="sibTrans" cxnId="{5958C5F0-A1D1-416D-AED4-70BD41A7F661}">
      <dgm:prSet/>
      <dgm:spPr/>
      <dgm:t>
        <a:bodyPr/>
        <a:lstStyle/>
        <a:p>
          <a:endParaRPr lang="ru-RU"/>
        </a:p>
      </dgm:t>
    </dgm:pt>
    <dgm:pt modelId="{3E0D4F39-EB33-4079-8AA6-9BB3FC03B32B}">
      <dgm:prSet/>
      <dgm:spPr>
        <a:solidFill>
          <a:srgbClr val="00B0F0"/>
        </a:solidFill>
      </dgm:spPr>
      <dgm:t>
        <a:bodyPr/>
        <a:lstStyle/>
        <a:p>
          <a:r>
            <a:rPr lang="ru-RU" dirty="0"/>
            <a:t>+   Н.О.</a:t>
          </a:r>
        </a:p>
        <a:p>
          <a:r>
            <a:rPr lang="ru-RU" dirty="0"/>
            <a:t>2 чел.-3,5%</a:t>
          </a:r>
        </a:p>
      </dgm:t>
    </dgm:pt>
    <dgm:pt modelId="{DCBFF0EC-26B8-45F1-BB38-7D960EE44EA0}" type="parTrans" cxnId="{F60B7618-715C-47F6-893B-0C8F1361E8B8}">
      <dgm:prSet/>
      <dgm:spPr/>
      <dgm:t>
        <a:bodyPr/>
        <a:lstStyle/>
        <a:p>
          <a:endParaRPr lang="ru-RU" dirty="0"/>
        </a:p>
      </dgm:t>
    </dgm:pt>
    <dgm:pt modelId="{3E19EAB0-F933-40D1-BC27-89965B0F4B1B}" type="sibTrans" cxnId="{F60B7618-715C-47F6-893B-0C8F1361E8B8}">
      <dgm:prSet/>
      <dgm:spPr/>
      <dgm:t>
        <a:bodyPr/>
        <a:lstStyle/>
        <a:p>
          <a:endParaRPr lang="ru-RU"/>
        </a:p>
      </dgm:t>
    </dgm:pt>
    <dgm:pt modelId="{68F2CDF2-1D94-4394-BA57-0C4D0EA3B07B}" type="pres">
      <dgm:prSet presAssocID="{6BC1BB2E-76DD-457E-964E-6238C747FF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3D69B-D7EF-4BAF-BC6F-365029A6F791}" type="pres">
      <dgm:prSet presAssocID="{6BC1BB2E-76DD-457E-964E-6238C747FF36}" presName="hierFlow" presStyleCnt="0"/>
      <dgm:spPr/>
    </dgm:pt>
    <dgm:pt modelId="{61BA264B-2F11-43CD-AA45-DEA9CEC22F73}" type="pres">
      <dgm:prSet presAssocID="{6BC1BB2E-76DD-457E-964E-6238C747FF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B1A2A1-E54F-46C0-8DE2-5866BB3D417F}" type="pres">
      <dgm:prSet presAssocID="{275CFB40-A66A-47AC-AF47-09EA68D7BA4D}" presName="Name14" presStyleCnt="0"/>
      <dgm:spPr/>
    </dgm:pt>
    <dgm:pt modelId="{F1AB837C-8893-4D67-B28B-583D930CB625}" type="pres">
      <dgm:prSet presAssocID="{275CFB40-A66A-47AC-AF47-09EA68D7BA4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3ABDCB-DBD7-43C0-B660-660C67491A06}" type="pres">
      <dgm:prSet presAssocID="{275CFB40-A66A-47AC-AF47-09EA68D7BA4D}" presName="hierChild2" presStyleCnt="0"/>
      <dgm:spPr/>
    </dgm:pt>
    <dgm:pt modelId="{C147F49C-6FA5-4CDC-9194-3AE16C7EB52A}" type="pres">
      <dgm:prSet presAssocID="{02429BFE-FAD5-4AEC-A87E-56868B253CE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D4017B7D-8AAE-40DA-B72B-C08D7070BA00}" type="pres">
      <dgm:prSet presAssocID="{8408FFA2-74E8-40B3-BCE4-4EBE1574E63D}" presName="Name21" presStyleCnt="0"/>
      <dgm:spPr/>
    </dgm:pt>
    <dgm:pt modelId="{8653B2E2-B3AC-49E3-8EDE-261F01FE9EF0}" type="pres">
      <dgm:prSet presAssocID="{8408FFA2-74E8-40B3-BCE4-4EBE1574E63D}" presName="level2Shape" presStyleLbl="node2" presStyleIdx="0" presStyleCnt="2"/>
      <dgm:spPr/>
      <dgm:t>
        <a:bodyPr/>
        <a:lstStyle/>
        <a:p>
          <a:endParaRPr lang="ru-RU"/>
        </a:p>
      </dgm:t>
    </dgm:pt>
    <dgm:pt modelId="{824C6D60-FCD9-49E3-ACAC-F4A5B465A764}" type="pres">
      <dgm:prSet presAssocID="{8408FFA2-74E8-40B3-BCE4-4EBE1574E63D}" presName="hierChild3" presStyleCnt="0"/>
      <dgm:spPr/>
    </dgm:pt>
    <dgm:pt modelId="{7611A516-8354-4F43-9FE1-BAAA4C679941}" type="pres">
      <dgm:prSet presAssocID="{1229A718-A705-4AF8-A3B1-830A0C76CD56}" presName="Name19" presStyleLbl="parChTrans1D3" presStyleIdx="0" presStyleCnt="4"/>
      <dgm:spPr/>
      <dgm:t>
        <a:bodyPr/>
        <a:lstStyle/>
        <a:p>
          <a:endParaRPr lang="ru-RU"/>
        </a:p>
      </dgm:t>
    </dgm:pt>
    <dgm:pt modelId="{6F4E46DE-9F46-4BC0-A1CF-51ABE1A3120E}" type="pres">
      <dgm:prSet presAssocID="{59B81151-C279-4C29-9F1F-0BD85963B957}" presName="Name21" presStyleCnt="0"/>
      <dgm:spPr/>
    </dgm:pt>
    <dgm:pt modelId="{FCEB9DA5-BCEA-4CC2-BFFC-55A8A4999149}" type="pres">
      <dgm:prSet presAssocID="{59B81151-C279-4C29-9F1F-0BD85963B957}" presName="level2Shape" presStyleLbl="node3" presStyleIdx="0" presStyleCnt="4"/>
      <dgm:spPr/>
      <dgm:t>
        <a:bodyPr/>
        <a:lstStyle/>
        <a:p>
          <a:endParaRPr lang="ru-RU"/>
        </a:p>
      </dgm:t>
    </dgm:pt>
    <dgm:pt modelId="{370B8D01-7AED-4088-85D4-F9B7D1C549C3}" type="pres">
      <dgm:prSet presAssocID="{59B81151-C279-4C29-9F1F-0BD85963B957}" presName="hierChild3" presStyleCnt="0"/>
      <dgm:spPr/>
    </dgm:pt>
    <dgm:pt modelId="{0F6BDF81-898A-4EBA-85F8-46D3C161182B}" type="pres">
      <dgm:prSet presAssocID="{2E33C02D-6994-4BAE-A11F-131323CF46E4}" presName="Name19" presStyleLbl="parChTrans1D3" presStyleIdx="1" presStyleCnt="4"/>
      <dgm:spPr/>
      <dgm:t>
        <a:bodyPr/>
        <a:lstStyle/>
        <a:p>
          <a:endParaRPr lang="ru-RU"/>
        </a:p>
      </dgm:t>
    </dgm:pt>
    <dgm:pt modelId="{016B7FE9-49DC-497B-8D24-B1B445D27C29}" type="pres">
      <dgm:prSet presAssocID="{ACEFD525-7501-458C-883F-F2FF8C6FC7D9}" presName="Name21" presStyleCnt="0"/>
      <dgm:spPr/>
    </dgm:pt>
    <dgm:pt modelId="{8A69EB51-1340-412E-BA7B-D4987AA698A7}" type="pres">
      <dgm:prSet presAssocID="{ACEFD525-7501-458C-883F-F2FF8C6FC7D9}" presName="level2Shape" presStyleLbl="node3" presStyleIdx="1" presStyleCnt="4"/>
      <dgm:spPr/>
      <dgm:t>
        <a:bodyPr/>
        <a:lstStyle/>
        <a:p>
          <a:endParaRPr lang="ru-RU"/>
        </a:p>
      </dgm:t>
    </dgm:pt>
    <dgm:pt modelId="{CC4AB9FA-C912-4CE3-B5DD-50D5839B1B66}" type="pres">
      <dgm:prSet presAssocID="{ACEFD525-7501-458C-883F-F2FF8C6FC7D9}" presName="hierChild3" presStyleCnt="0"/>
      <dgm:spPr/>
    </dgm:pt>
    <dgm:pt modelId="{F7601347-3C39-49D1-B0A3-4DA680D7C9C2}" type="pres">
      <dgm:prSet presAssocID="{8D9A846F-C134-4BF8-AF17-33D201FB1AD8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15DB2EB-F49F-49C0-BB74-B97DFA49083A}" type="pres">
      <dgm:prSet presAssocID="{3E44BB6C-E01D-456B-ABD8-3C53AF1DDAB8}" presName="Name21" presStyleCnt="0"/>
      <dgm:spPr/>
    </dgm:pt>
    <dgm:pt modelId="{090F4BDF-7325-4D15-89A7-E291958A0D72}" type="pres">
      <dgm:prSet presAssocID="{3E44BB6C-E01D-456B-ABD8-3C53AF1DDAB8}" presName="level2Shape" presStyleLbl="node2" presStyleIdx="1" presStyleCnt="2"/>
      <dgm:spPr/>
      <dgm:t>
        <a:bodyPr/>
        <a:lstStyle/>
        <a:p>
          <a:endParaRPr lang="ru-RU"/>
        </a:p>
      </dgm:t>
    </dgm:pt>
    <dgm:pt modelId="{CAE6C921-93D7-4A8C-8AF6-EDAD1494E5E0}" type="pres">
      <dgm:prSet presAssocID="{3E44BB6C-E01D-456B-ABD8-3C53AF1DDAB8}" presName="hierChild3" presStyleCnt="0"/>
      <dgm:spPr/>
    </dgm:pt>
    <dgm:pt modelId="{146C9688-FC2F-49CE-A6E8-DA9D4B85962E}" type="pres">
      <dgm:prSet presAssocID="{DCBFF0EC-26B8-45F1-BB38-7D960EE44EA0}" presName="Name19" presStyleLbl="parChTrans1D3" presStyleIdx="2" presStyleCnt="4"/>
      <dgm:spPr/>
      <dgm:t>
        <a:bodyPr/>
        <a:lstStyle/>
        <a:p>
          <a:endParaRPr lang="ru-RU"/>
        </a:p>
      </dgm:t>
    </dgm:pt>
    <dgm:pt modelId="{1C2DAC07-7FC2-4256-B4C1-C84B39896D95}" type="pres">
      <dgm:prSet presAssocID="{3E0D4F39-EB33-4079-8AA6-9BB3FC03B32B}" presName="Name21" presStyleCnt="0"/>
      <dgm:spPr/>
    </dgm:pt>
    <dgm:pt modelId="{843C2700-F5C3-406F-BD07-CCEE2202660F}" type="pres">
      <dgm:prSet presAssocID="{3E0D4F39-EB33-4079-8AA6-9BB3FC03B32B}" presName="level2Shape" presStyleLbl="node3" presStyleIdx="2" presStyleCnt="4" custLinFactNeighborX="-1252" custLinFactNeighborY="1877"/>
      <dgm:spPr/>
      <dgm:t>
        <a:bodyPr/>
        <a:lstStyle/>
        <a:p>
          <a:endParaRPr lang="ru-RU"/>
        </a:p>
      </dgm:t>
    </dgm:pt>
    <dgm:pt modelId="{10E40690-A5F9-4EFD-82CE-80F405687EE3}" type="pres">
      <dgm:prSet presAssocID="{3E0D4F39-EB33-4079-8AA6-9BB3FC03B32B}" presName="hierChild3" presStyleCnt="0"/>
      <dgm:spPr/>
    </dgm:pt>
    <dgm:pt modelId="{533B2BEA-BD24-4493-BD01-3AD19547A3F8}" type="pres">
      <dgm:prSet presAssocID="{710EF365-857A-4785-96B3-508DB8B6151F}" presName="Name19" presStyleLbl="parChTrans1D3" presStyleIdx="3" presStyleCnt="4"/>
      <dgm:spPr/>
      <dgm:t>
        <a:bodyPr/>
        <a:lstStyle/>
        <a:p>
          <a:endParaRPr lang="ru-RU"/>
        </a:p>
      </dgm:t>
    </dgm:pt>
    <dgm:pt modelId="{6FF5651B-2A34-4370-A333-ECA41E4199ED}" type="pres">
      <dgm:prSet presAssocID="{1B06F97F-B068-4F96-8348-E5B1708B3E99}" presName="Name21" presStyleCnt="0"/>
      <dgm:spPr/>
    </dgm:pt>
    <dgm:pt modelId="{15E41E09-DEB4-4376-A5DF-BEE522B259A6}" type="pres">
      <dgm:prSet presAssocID="{1B06F97F-B068-4F96-8348-E5B1708B3E99}" presName="level2Shape" presStyleLbl="node3" presStyleIdx="3" presStyleCnt="4"/>
      <dgm:spPr/>
      <dgm:t>
        <a:bodyPr/>
        <a:lstStyle/>
        <a:p>
          <a:endParaRPr lang="ru-RU"/>
        </a:p>
      </dgm:t>
    </dgm:pt>
    <dgm:pt modelId="{7C5B15C2-300A-47CE-8C05-25E42608CCFE}" type="pres">
      <dgm:prSet presAssocID="{1B06F97F-B068-4F96-8348-E5B1708B3E99}" presName="hierChild3" presStyleCnt="0"/>
      <dgm:spPr/>
    </dgm:pt>
    <dgm:pt modelId="{B5FDB47C-BFDB-4BD3-B23B-7E2F940109ED}" type="pres">
      <dgm:prSet presAssocID="{6BC1BB2E-76DD-457E-964E-6238C747FF36}" presName="bgShapesFlow" presStyleCnt="0"/>
      <dgm:spPr/>
    </dgm:pt>
  </dgm:ptLst>
  <dgm:cxnLst>
    <dgm:cxn modelId="{14BB75A0-6C34-4E73-99BB-1978DB0C6D8E}" type="presOf" srcId="{8D9A846F-C134-4BF8-AF17-33D201FB1AD8}" destId="{F7601347-3C39-49D1-B0A3-4DA680D7C9C2}" srcOrd="0" destOrd="0" presId="urn:microsoft.com/office/officeart/2005/8/layout/hierarchy6"/>
    <dgm:cxn modelId="{B6503E63-A3CE-478C-B7B4-7665D6BAF16D}" type="presOf" srcId="{275CFB40-A66A-47AC-AF47-09EA68D7BA4D}" destId="{F1AB837C-8893-4D67-B28B-583D930CB625}" srcOrd="0" destOrd="0" presId="urn:microsoft.com/office/officeart/2005/8/layout/hierarchy6"/>
    <dgm:cxn modelId="{FAD98E55-0327-4886-9170-13C81F7F147F}" srcId="{275CFB40-A66A-47AC-AF47-09EA68D7BA4D}" destId="{8408FFA2-74E8-40B3-BCE4-4EBE1574E63D}" srcOrd="0" destOrd="0" parTransId="{02429BFE-FAD5-4AEC-A87E-56868B253CE0}" sibTransId="{D11D216A-E831-4CCC-98BC-50900A287C62}"/>
    <dgm:cxn modelId="{4166D77F-2F85-44FC-BF2B-A840F2B38147}" type="presOf" srcId="{DCBFF0EC-26B8-45F1-BB38-7D960EE44EA0}" destId="{146C9688-FC2F-49CE-A6E8-DA9D4B85962E}" srcOrd="0" destOrd="0" presId="urn:microsoft.com/office/officeart/2005/8/layout/hierarchy6"/>
    <dgm:cxn modelId="{E09A5E8A-B1C2-4690-9EE4-9E9BBB2132A0}" srcId="{6BC1BB2E-76DD-457E-964E-6238C747FF36}" destId="{275CFB40-A66A-47AC-AF47-09EA68D7BA4D}" srcOrd="0" destOrd="0" parTransId="{A55FD0C5-C2D7-46BF-BBB3-2C16A0A32BC4}" sibTransId="{A9DD9CAE-8662-4802-9BA0-33D999AC822F}"/>
    <dgm:cxn modelId="{5958C5F0-A1D1-416D-AED4-70BD41A7F661}" srcId="{3E44BB6C-E01D-456B-ABD8-3C53AF1DDAB8}" destId="{1B06F97F-B068-4F96-8348-E5B1708B3E99}" srcOrd="1" destOrd="0" parTransId="{710EF365-857A-4785-96B3-508DB8B6151F}" sibTransId="{63CF40C3-9D85-4D77-935B-F649E6F0CA54}"/>
    <dgm:cxn modelId="{FC727CAE-160B-4BED-BC46-0BB459290F97}" srcId="{8408FFA2-74E8-40B3-BCE4-4EBE1574E63D}" destId="{ACEFD525-7501-458C-883F-F2FF8C6FC7D9}" srcOrd="1" destOrd="0" parTransId="{2E33C02D-6994-4BAE-A11F-131323CF46E4}" sibTransId="{21E87319-5E59-49E3-AF85-6964C9B153FB}"/>
    <dgm:cxn modelId="{28CFA811-8C07-4E80-80D8-8C8C27D343EE}" type="presOf" srcId="{3E0D4F39-EB33-4079-8AA6-9BB3FC03B32B}" destId="{843C2700-F5C3-406F-BD07-CCEE2202660F}" srcOrd="0" destOrd="0" presId="urn:microsoft.com/office/officeart/2005/8/layout/hierarchy6"/>
    <dgm:cxn modelId="{E58BA49B-AA18-4781-B0C6-2109575D1D53}" srcId="{8408FFA2-74E8-40B3-BCE4-4EBE1574E63D}" destId="{59B81151-C279-4C29-9F1F-0BD85963B957}" srcOrd="0" destOrd="0" parTransId="{1229A718-A705-4AF8-A3B1-830A0C76CD56}" sibTransId="{7DA7FE5A-C6AB-4325-91A3-59170D517984}"/>
    <dgm:cxn modelId="{527E4335-DDD2-4258-8839-31608D56A992}" type="presOf" srcId="{1229A718-A705-4AF8-A3B1-830A0C76CD56}" destId="{7611A516-8354-4F43-9FE1-BAAA4C679941}" srcOrd="0" destOrd="0" presId="urn:microsoft.com/office/officeart/2005/8/layout/hierarchy6"/>
    <dgm:cxn modelId="{8B6112C3-EF99-49EB-A0D0-BD8D7E8D1DD5}" type="presOf" srcId="{59B81151-C279-4C29-9F1F-0BD85963B957}" destId="{FCEB9DA5-BCEA-4CC2-BFFC-55A8A4999149}" srcOrd="0" destOrd="0" presId="urn:microsoft.com/office/officeart/2005/8/layout/hierarchy6"/>
    <dgm:cxn modelId="{A259DA07-88D6-4A8F-85C1-53F5633CFB76}" srcId="{275CFB40-A66A-47AC-AF47-09EA68D7BA4D}" destId="{3E44BB6C-E01D-456B-ABD8-3C53AF1DDAB8}" srcOrd="1" destOrd="0" parTransId="{8D9A846F-C134-4BF8-AF17-33D201FB1AD8}" sibTransId="{7E91FA85-38F4-4109-8264-69B064FF3A2F}"/>
    <dgm:cxn modelId="{64E739A5-42D4-44CB-8A2A-3E2B33A12FA3}" type="presOf" srcId="{ACEFD525-7501-458C-883F-F2FF8C6FC7D9}" destId="{8A69EB51-1340-412E-BA7B-D4987AA698A7}" srcOrd="0" destOrd="0" presId="urn:microsoft.com/office/officeart/2005/8/layout/hierarchy6"/>
    <dgm:cxn modelId="{98BDDBE6-3D73-4B46-8685-D3E18B99734D}" type="presOf" srcId="{2E33C02D-6994-4BAE-A11F-131323CF46E4}" destId="{0F6BDF81-898A-4EBA-85F8-46D3C161182B}" srcOrd="0" destOrd="0" presId="urn:microsoft.com/office/officeart/2005/8/layout/hierarchy6"/>
    <dgm:cxn modelId="{8AE6AE93-5307-423F-BDA2-6B337F38651B}" type="presOf" srcId="{8408FFA2-74E8-40B3-BCE4-4EBE1574E63D}" destId="{8653B2E2-B3AC-49E3-8EDE-261F01FE9EF0}" srcOrd="0" destOrd="0" presId="urn:microsoft.com/office/officeart/2005/8/layout/hierarchy6"/>
    <dgm:cxn modelId="{CAF01F4C-4508-4380-8C2F-AB5BFC11CA3A}" type="presOf" srcId="{02429BFE-FAD5-4AEC-A87E-56868B253CE0}" destId="{C147F49C-6FA5-4CDC-9194-3AE16C7EB52A}" srcOrd="0" destOrd="0" presId="urn:microsoft.com/office/officeart/2005/8/layout/hierarchy6"/>
    <dgm:cxn modelId="{F12866F1-2F03-421B-96B8-F4DC0A147388}" type="presOf" srcId="{1B06F97F-B068-4F96-8348-E5B1708B3E99}" destId="{15E41E09-DEB4-4376-A5DF-BEE522B259A6}" srcOrd="0" destOrd="0" presId="urn:microsoft.com/office/officeart/2005/8/layout/hierarchy6"/>
    <dgm:cxn modelId="{500B5E74-6A99-486C-87FC-68E694A4EE83}" type="presOf" srcId="{6BC1BB2E-76DD-457E-964E-6238C747FF36}" destId="{68F2CDF2-1D94-4394-BA57-0C4D0EA3B07B}" srcOrd="0" destOrd="0" presId="urn:microsoft.com/office/officeart/2005/8/layout/hierarchy6"/>
    <dgm:cxn modelId="{743CF0AD-E36A-4835-8F7A-A077B05A7ED6}" type="presOf" srcId="{3E44BB6C-E01D-456B-ABD8-3C53AF1DDAB8}" destId="{090F4BDF-7325-4D15-89A7-E291958A0D72}" srcOrd="0" destOrd="0" presId="urn:microsoft.com/office/officeart/2005/8/layout/hierarchy6"/>
    <dgm:cxn modelId="{F60B7618-715C-47F6-893B-0C8F1361E8B8}" srcId="{3E44BB6C-E01D-456B-ABD8-3C53AF1DDAB8}" destId="{3E0D4F39-EB33-4079-8AA6-9BB3FC03B32B}" srcOrd="0" destOrd="0" parTransId="{DCBFF0EC-26B8-45F1-BB38-7D960EE44EA0}" sibTransId="{3E19EAB0-F933-40D1-BC27-89965B0F4B1B}"/>
    <dgm:cxn modelId="{CA7836FA-515D-4766-99CC-C78008CA61DA}" type="presOf" srcId="{710EF365-857A-4785-96B3-508DB8B6151F}" destId="{533B2BEA-BD24-4493-BD01-3AD19547A3F8}" srcOrd="0" destOrd="0" presId="urn:microsoft.com/office/officeart/2005/8/layout/hierarchy6"/>
    <dgm:cxn modelId="{09479E57-D536-4D92-BC02-644BC36D1B0B}" type="presParOf" srcId="{68F2CDF2-1D94-4394-BA57-0C4D0EA3B07B}" destId="{FB53D69B-D7EF-4BAF-BC6F-365029A6F791}" srcOrd="0" destOrd="0" presId="urn:microsoft.com/office/officeart/2005/8/layout/hierarchy6"/>
    <dgm:cxn modelId="{38D0A2A0-C17E-4C12-B584-4B134D7EBF63}" type="presParOf" srcId="{FB53D69B-D7EF-4BAF-BC6F-365029A6F791}" destId="{61BA264B-2F11-43CD-AA45-DEA9CEC22F73}" srcOrd="0" destOrd="0" presId="urn:microsoft.com/office/officeart/2005/8/layout/hierarchy6"/>
    <dgm:cxn modelId="{A3C9FB7A-EDC9-4206-9E5E-E7B42B1C141B}" type="presParOf" srcId="{61BA264B-2F11-43CD-AA45-DEA9CEC22F73}" destId="{B2B1A2A1-E54F-46C0-8DE2-5866BB3D417F}" srcOrd="0" destOrd="0" presId="urn:microsoft.com/office/officeart/2005/8/layout/hierarchy6"/>
    <dgm:cxn modelId="{E6AB520A-E6D1-44DF-B12D-374F19372833}" type="presParOf" srcId="{B2B1A2A1-E54F-46C0-8DE2-5866BB3D417F}" destId="{F1AB837C-8893-4D67-B28B-583D930CB625}" srcOrd="0" destOrd="0" presId="urn:microsoft.com/office/officeart/2005/8/layout/hierarchy6"/>
    <dgm:cxn modelId="{BFB11DA9-F537-4C1F-AEA5-CB254C967560}" type="presParOf" srcId="{B2B1A2A1-E54F-46C0-8DE2-5866BB3D417F}" destId="{8A3ABDCB-DBD7-43C0-B660-660C67491A06}" srcOrd="1" destOrd="0" presId="urn:microsoft.com/office/officeart/2005/8/layout/hierarchy6"/>
    <dgm:cxn modelId="{2C422AFD-F497-42D2-9FCD-C82E60E88FF9}" type="presParOf" srcId="{8A3ABDCB-DBD7-43C0-B660-660C67491A06}" destId="{C147F49C-6FA5-4CDC-9194-3AE16C7EB52A}" srcOrd="0" destOrd="0" presId="urn:microsoft.com/office/officeart/2005/8/layout/hierarchy6"/>
    <dgm:cxn modelId="{8270D8B8-C029-47E0-AD60-432EF71911EA}" type="presParOf" srcId="{8A3ABDCB-DBD7-43C0-B660-660C67491A06}" destId="{D4017B7D-8AAE-40DA-B72B-C08D7070BA00}" srcOrd="1" destOrd="0" presId="urn:microsoft.com/office/officeart/2005/8/layout/hierarchy6"/>
    <dgm:cxn modelId="{AA61F406-44ED-438B-891F-81129B6F5DD6}" type="presParOf" srcId="{D4017B7D-8AAE-40DA-B72B-C08D7070BA00}" destId="{8653B2E2-B3AC-49E3-8EDE-261F01FE9EF0}" srcOrd="0" destOrd="0" presId="urn:microsoft.com/office/officeart/2005/8/layout/hierarchy6"/>
    <dgm:cxn modelId="{E56037A3-8711-46A7-90CC-A201348B7C30}" type="presParOf" srcId="{D4017B7D-8AAE-40DA-B72B-C08D7070BA00}" destId="{824C6D60-FCD9-49E3-ACAC-F4A5B465A764}" srcOrd="1" destOrd="0" presId="urn:microsoft.com/office/officeart/2005/8/layout/hierarchy6"/>
    <dgm:cxn modelId="{621FD56E-289E-4812-A1E2-33D789A1991A}" type="presParOf" srcId="{824C6D60-FCD9-49E3-ACAC-F4A5B465A764}" destId="{7611A516-8354-4F43-9FE1-BAAA4C679941}" srcOrd="0" destOrd="0" presId="urn:microsoft.com/office/officeart/2005/8/layout/hierarchy6"/>
    <dgm:cxn modelId="{AE5511A4-8C01-4674-B6BA-F4F0F1248AD5}" type="presParOf" srcId="{824C6D60-FCD9-49E3-ACAC-F4A5B465A764}" destId="{6F4E46DE-9F46-4BC0-A1CF-51ABE1A3120E}" srcOrd="1" destOrd="0" presId="urn:microsoft.com/office/officeart/2005/8/layout/hierarchy6"/>
    <dgm:cxn modelId="{6C593FDA-738A-4E50-900B-AD4C363D6627}" type="presParOf" srcId="{6F4E46DE-9F46-4BC0-A1CF-51ABE1A3120E}" destId="{FCEB9DA5-BCEA-4CC2-BFFC-55A8A4999149}" srcOrd="0" destOrd="0" presId="urn:microsoft.com/office/officeart/2005/8/layout/hierarchy6"/>
    <dgm:cxn modelId="{B784A121-584C-4712-B301-D71F5483030C}" type="presParOf" srcId="{6F4E46DE-9F46-4BC0-A1CF-51ABE1A3120E}" destId="{370B8D01-7AED-4088-85D4-F9B7D1C549C3}" srcOrd="1" destOrd="0" presId="urn:microsoft.com/office/officeart/2005/8/layout/hierarchy6"/>
    <dgm:cxn modelId="{93CBD4AD-C5EF-47C0-B5A5-96379435C64B}" type="presParOf" srcId="{824C6D60-FCD9-49E3-ACAC-F4A5B465A764}" destId="{0F6BDF81-898A-4EBA-85F8-46D3C161182B}" srcOrd="2" destOrd="0" presId="urn:microsoft.com/office/officeart/2005/8/layout/hierarchy6"/>
    <dgm:cxn modelId="{1EF8D2D0-0C4F-4B3A-9B13-CA4E59701B94}" type="presParOf" srcId="{824C6D60-FCD9-49E3-ACAC-F4A5B465A764}" destId="{016B7FE9-49DC-497B-8D24-B1B445D27C29}" srcOrd="3" destOrd="0" presId="urn:microsoft.com/office/officeart/2005/8/layout/hierarchy6"/>
    <dgm:cxn modelId="{675BF0ED-970F-4F0F-8E5F-AA1721223DC2}" type="presParOf" srcId="{016B7FE9-49DC-497B-8D24-B1B445D27C29}" destId="{8A69EB51-1340-412E-BA7B-D4987AA698A7}" srcOrd="0" destOrd="0" presId="urn:microsoft.com/office/officeart/2005/8/layout/hierarchy6"/>
    <dgm:cxn modelId="{AC4DA120-7372-46EC-8EE3-8CF1D9776BD8}" type="presParOf" srcId="{016B7FE9-49DC-497B-8D24-B1B445D27C29}" destId="{CC4AB9FA-C912-4CE3-B5DD-50D5839B1B66}" srcOrd="1" destOrd="0" presId="urn:microsoft.com/office/officeart/2005/8/layout/hierarchy6"/>
    <dgm:cxn modelId="{C2C1ADD5-DA42-485A-905F-2804AB806F24}" type="presParOf" srcId="{8A3ABDCB-DBD7-43C0-B660-660C67491A06}" destId="{F7601347-3C39-49D1-B0A3-4DA680D7C9C2}" srcOrd="2" destOrd="0" presId="urn:microsoft.com/office/officeart/2005/8/layout/hierarchy6"/>
    <dgm:cxn modelId="{CADA64A9-09E5-432F-9237-3017A40F64B3}" type="presParOf" srcId="{8A3ABDCB-DBD7-43C0-B660-660C67491A06}" destId="{815DB2EB-F49F-49C0-BB74-B97DFA49083A}" srcOrd="3" destOrd="0" presId="urn:microsoft.com/office/officeart/2005/8/layout/hierarchy6"/>
    <dgm:cxn modelId="{53770790-DACA-4700-BCF9-70747B3047B9}" type="presParOf" srcId="{815DB2EB-F49F-49C0-BB74-B97DFA49083A}" destId="{090F4BDF-7325-4D15-89A7-E291958A0D72}" srcOrd="0" destOrd="0" presId="urn:microsoft.com/office/officeart/2005/8/layout/hierarchy6"/>
    <dgm:cxn modelId="{5CB6257B-61E4-4289-BB63-43632C35009C}" type="presParOf" srcId="{815DB2EB-F49F-49C0-BB74-B97DFA49083A}" destId="{CAE6C921-93D7-4A8C-8AF6-EDAD1494E5E0}" srcOrd="1" destOrd="0" presId="urn:microsoft.com/office/officeart/2005/8/layout/hierarchy6"/>
    <dgm:cxn modelId="{901B6184-82AE-4E31-A913-A09F63A47D5F}" type="presParOf" srcId="{CAE6C921-93D7-4A8C-8AF6-EDAD1494E5E0}" destId="{146C9688-FC2F-49CE-A6E8-DA9D4B85962E}" srcOrd="0" destOrd="0" presId="urn:microsoft.com/office/officeart/2005/8/layout/hierarchy6"/>
    <dgm:cxn modelId="{5484946D-DADA-4CB4-9B98-C9625BEFF874}" type="presParOf" srcId="{CAE6C921-93D7-4A8C-8AF6-EDAD1494E5E0}" destId="{1C2DAC07-7FC2-4256-B4C1-C84B39896D95}" srcOrd="1" destOrd="0" presId="urn:microsoft.com/office/officeart/2005/8/layout/hierarchy6"/>
    <dgm:cxn modelId="{825CD6B7-2E2F-469B-AFEA-B98B8B972227}" type="presParOf" srcId="{1C2DAC07-7FC2-4256-B4C1-C84B39896D95}" destId="{843C2700-F5C3-406F-BD07-CCEE2202660F}" srcOrd="0" destOrd="0" presId="urn:microsoft.com/office/officeart/2005/8/layout/hierarchy6"/>
    <dgm:cxn modelId="{EF06CF02-BC64-4C88-B7A3-5B588EB3F8BF}" type="presParOf" srcId="{1C2DAC07-7FC2-4256-B4C1-C84B39896D95}" destId="{10E40690-A5F9-4EFD-82CE-80F405687EE3}" srcOrd="1" destOrd="0" presId="urn:microsoft.com/office/officeart/2005/8/layout/hierarchy6"/>
    <dgm:cxn modelId="{206691F6-F559-4C1F-9B8A-544E407AEB44}" type="presParOf" srcId="{CAE6C921-93D7-4A8C-8AF6-EDAD1494E5E0}" destId="{533B2BEA-BD24-4493-BD01-3AD19547A3F8}" srcOrd="2" destOrd="0" presId="urn:microsoft.com/office/officeart/2005/8/layout/hierarchy6"/>
    <dgm:cxn modelId="{EAC193F0-25B8-4422-B81E-932A08BFCE3E}" type="presParOf" srcId="{CAE6C921-93D7-4A8C-8AF6-EDAD1494E5E0}" destId="{6FF5651B-2A34-4370-A333-ECA41E4199ED}" srcOrd="3" destOrd="0" presId="urn:microsoft.com/office/officeart/2005/8/layout/hierarchy6"/>
    <dgm:cxn modelId="{C6329CF8-18E8-4377-972C-7128D282DF94}" type="presParOf" srcId="{6FF5651B-2A34-4370-A333-ECA41E4199ED}" destId="{15E41E09-DEB4-4376-A5DF-BEE522B259A6}" srcOrd="0" destOrd="0" presId="urn:microsoft.com/office/officeart/2005/8/layout/hierarchy6"/>
    <dgm:cxn modelId="{C95FEFC1-68B3-4AA2-9707-F4D96AFC596A}" type="presParOf" srcId="{6FF5651B-2A34-4370-A333-ECA41E4199ED}" destId="{7C5B15C2-300A-47CE-8C05-25E42608CCFE}" srcOrd="1" destOrd="0" presId="urn:microsoft.com/office/officeart/2005/8/layout/hierarchy6"/>
    <dgm:cxn modelId="{32939FDB-D8C3-4B30-8166-0D49440AB2C7}" type="presParOf" srcId="{68F2CDF2-1D94-4394-BA57-0C4D0EA3B07B}" destId="{B5FDB47C-BFDB-4BD3-B23B-7E2F940109ED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CC96A-4A19-46C8-B2AE-9E678681B2BB}">
      <dsp:nvSpPr>
        <dsp:cNvPr id="0" name=""/>
        <dsp:cNvSpPr/>
      </dsp:nvSpPr>
      <dsp:spPr>
        <a:xfrm>
          <a:off x="1973362" y="1696163"/>
          <a:ext cx="1706966" cy="16306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/>
            <a:t>      </a:t>
          </a:r>
        </a:p>
      </dsp:txBody>
      <dsp:txXfrm>
        <a:off x="1973362" y="1696163"/>
        <a:ext cx="1706966" cy="1630692"/>
      </dsp:txXfrm>
    </dsp:sp>
    <dsp:sp modelId="{887583B4-B0C5-4699-96BF-3CDF50DBEE4C}">
      <dsp:nvSpPr>
        <dsp:cNvPr id="0" name=""/>
        <dsp:cNvSpPr/>
      </dsp:nvSpPr>
      <dsp:spPr>
        <a:xfrm rot="16200000">
          <a:off x="2745769" y="1320175"/>
          <a:ext cx="162153" cy="45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00000">
        <a:off x="2745769" y="1320175"/>
        <a:ext cx="162153" cy="455205"/>
      </dsp:txXfrm>
    </dsp:sp>
    <dsp:sp modelId="{3668DBB9-0B81-4DC6-B0D4-A302330B80A1}">
      <dsp:nvSpPr>
        <dsp:cNvPr id="0" name=""/>
        <dsp:cNvSpPr/>
      </dsp:nvSpPr>
      <dsp:spPr>
        <a:xfrm>
          <a:off x="1955609" y="-112913"/>
          <a:ext cx="1742472" cy="1503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>
                  <a:lumMod val="95000"/>
                  <a:lumOff val="5000"/>
                </a:schemeClr>
              </a:solidFill>
            </a:rPr>
            <a:t> лучше всего расположиться от телевизора не ближе, чем на 2- 3 метра</a:t>
          </a:r>
        </a:p>
      </dsp:txBody>
      <dsp:txXfrm>
        <a:off x="1955609" y="-112913"/>
        <a:ext cx="1742472" cy="1503128"/>
      </dsp:txXfrm>
    </dsp:sp>
    <dsp:sp modelId="{F0759664-C5BB-401B-8A01-8C9F63049D88}">
      <dsp:nvSpPr>
        <dsp:cNvPr id="0" name=""/>
        <dsp:cNvSpPr/>
      </dsp:nvSpPr>
      <dsp:spPr>
        <a:xfrm rot="20520000">
          <a:off x="3656991" y="2004472"/>
          <a:ext cx="59734" cy="45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520000">
        <a:off x="3656991" y="2004472"/>
        <a:ext cx="59734" cy="455205"/>
      </dsp:txXfrm>
    </dsp:sp>
    <dsp:sp modelId="{3DFEE53F-4B43-47C9-BFF2-1247C2C5E3E4}">
      <dsp:nvSpPr>
        <dsp:cNvPr id="0" name=""/>
        <dsp:cNvSpPr/>
      </dsp:nvSpPr>
      <dsp:spPr>
        <a:xfrm>
          <a:off x="3682615" y="1134830"/>
          <a:ext cx="1850851" cy="159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>
                  <a:lumMod val="95000"/>
                  <a:lumOff val="5000"/>
                </a:schemeClr>
              </a:solidFill>
            </a:rPr>
            <a:t>лучше следует сидеть не сбоку, а прямо перед экраном.</a:t>
          </a:r>
        </a:p>
      </dsp:txBody>
      <dsp:txXfrm>
        <a:off x="3682615" y="1134830"/>
        <a:ext cx="1850851" cy="1595869"/>
      </dsp:txXfrm>
    </dsp:sp>
    <dsp:sp modelId="{25662504-7A15-4471-8591-0A49BE6BE1E1}">
      <dsp:nvSpPr>
        <dsp:cNvPr id="0" name=""/>
        <dsp:cNvSpPr/>
      </dsp:nvSpPr>
      <dsp:spPr>
        <a:xfrm rot="3265386">
          <a:off x="3311593" y="3030828"/>
          <a:ext cx="99078" cy="45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265386">
        <a:off x="3311593" y="3030828"/>
        <a:ext cx="99078" cy="455205"/>
      </dsp:txXfrm>
    </dsp:sp>
    <dsp:sp modelId="{7FDCF0F1-1B0F-411A-B1FF-EFB422E1FFB8}">
      <dsp:nvSpPr>
        <dsp:cNvPr id="0" name=""/>
        <dsp:cNvSpPr/>
      </dsp:nvSpPr>
      <dsp:spPr>
        <a:xfrm>
          <a:off x="2948705" y="3222886"/>
          <a:ext cx="1923952" cy="16075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>
                  <a:lumMod val="95000"/>
                  <a:lumOff val="5000"/>
                </a:schemeClr>
              </a:solidFill>
            </a:rPr>
            <a:t> Если школьник носит очки для дали, ему следует их надеть, чтобы излишне не напрягать зрение.</a:t>
          </a:r>
        </a:p>
      </dsp:txBody>
      <dsp:txXfrm>
        <a:off x="2948705" y="3222886"/>
        <a:ext cx="1923952" cy="1607597"/>
      </dsp:txXfrm>
    </dsp:sp>
    <dsp:sp modelId="{F7A68ECC-8767-47E3-9ECC-4FE3A1F7B493}">
      <dsp:nvSpPr>
        <dsp:cNvPr id="0" name=""/>
        <dsp:cNvSpPr/>
      </dsp:nvSpPr>
      <dsp:spPr>
        <a:xfrm rot="7560000">
          <a:off x="2236424" y="3027744"/>
          <a:ext cx="99983" cy="45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60000">
        <a:off x="2236424" y="3027744"/>
        <a:ext cx="99983" cy="455205"/>
      </dsp:txXfrm>
    </dsp:sp>
    <dsp:sp modelId="{142D60C6-50D9-414A-A9A1-DDC9ED058008}">
      <dsp:nvSpPr>
        <dsp:cNvPr id="0" name=""/>
        <dsp:cNvSpPr/>
      </dsp:nvSpPr>
      <dsp:spPr>
        <a:xfrm>
          <a:off x="785819" y="3206533"/>
          <a:ext cx="1880372" cy="16403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bg1">
                  <a:lumMod val="95000"/>
                  <a:lumOff val="5000"/>
                </a:schemeClr>
              </a:solidFill>
            </a:rPr>
            <a:t>Смотреть телевизор следует в освещенной комнате</a:t>
          </a:r>
        </a:p>
      </dsp:txBody>
      <dsp:txXfrm>
        <a:off x="785819" y="3206533"/>
        <a:ext cx="1880372" cy="1640305"/>
      </dsp:txXfrm>
    </dsp:sp>
    <dsp:sp modelId="{EC6748B3-F367-4CE9-83DE-54CB216E5346}">
      <dsp:nvSpPr>
        <dsp:cNvPr id="0" name=""/>
        <dsp:cNvSpPr/>
      </dsp:nvSpPr>
      <dsp:spPr>
        <a:xfrm rot="11883089">
          <a:off x="1900147" y="1996030"/>
          <a:ext cx="86805" cy="45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1883089">
        <a:off x="1900147" y="1996030"/>
        <a:ext cx="86805" cy="455205"/>
      </dsp:txXfrm>
    </dsp:sp>
    <dsp:sp modelId="{FB1EDDFB-850F-4A22-AAA8-4B276110D3C5}">
      <dsp:nvSpPr>
        <dsp:cNvPr id="0" name=""/>
        <dsp:cNvSpPr/>
      </dsp:nvSpPr>
      <dsp:spPr>
        <a:xfrm>
          <a:off x="112791" y="1108714"/>
          <a:ext cx="1804433" cy="16245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. </a:t>
          </a:r>
          <a:r>
            <a:rPr lang="ru-RU" sz="1100" kern="1200" dirty="0">
              <a:solidFill>
                <a:schemeClr val="bg1">
                  <a:lumMod val="95000"/>
                  <a:lumOff val="5000"/>
                </a:schemeClr>
              </a:solidFill>
            </a:rPr>
            <a:t>Детям младшего школьного возраста следует смотреть только дневные передачи не более получаса.   </a:t>
          </a:r>
        </a:p>
      </dsp:txBody>
      <dsp:txXfrm>
        <a:off x="112791" y="1108714"/>
        <a:ext cx="1804433" cy="1624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A4456-8B5D-4CF4-96E2-7108BE510264}">
      <dsp:nvSpPr>
        <dsp:cNvPr id="0" name=""/>
        <dsp:cNvSpPr/>
      </dsp:nvSpPr>
      <dsp:spPr>
        <a:xfrm>
          <a:off x="2387220" y="1798135"/>
          <a:ext cx="1869291" cy="2047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/>
            <a:t>     </a:t>
          </a:r>
        </a:p>
      </dsp:txBody>
      <dsp:txXfrm>
        <a:off x="2387220" y="1798135"/>
        <a:ext cx="1869291" cy="2047331"/>
      </dsp:txXfrm>
    </dsp:sp>
    <dsp:sp modelId="{97510794-5C40-4D58-8E66-2BDE13334F73}">
      <dsp:nvSpPr>
        <dsp:cNvPr id="0" name=""/>
        <dsp:cNvSpPr/>
      </dsp:nvSpPr>
      <dsp:spPr>
        <a:xfrm rot="16200000">
          <a:off x="3280138" y="1523782"/>
          <a:ext cx="83456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6200000">
        <a:off x="3280138" y="1523782"/>
        <a:ext cx="83456" cy="395963"/>
      </dsp:txXfrm>
    </dsp:sp>
    <dsp:sp modelId="{6D80F0AD-1701-44D4-A4E0-E92204E1404E}">
      <dsp:nvSpPr>
        <dsp:cNvPr id="0" name=""/>
        <dsp:cNvSpPr/>
      </dsp:nvSpPr>
      <dsp:spPr>
        <a:xfrm>
          <a:off x="2503007" y="2951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не подключать к розетке компьютера другие электроприборы</a:t>
          </a:r>
        </a:p>
      </dsp:txBody>
      <dsp:txXfrm>
        <a:off x="2503007" y="2951"/>
        <a:ext cx="1637718" cy="1637718"/>
      </dsp:txXfrm>
    </dsp:sp>
    <dsp:sp modelId="{D198581D-A960-442B-A136-FB0A2778E5FF}">
      <dsp:nvSpPr>
        <dsp:cNvPr id="0" name=""/>
        <dsp:cNvSpPr/>
      </dsp:nvSpPr>
      <dsp:spPr>
        <a:xfrm rot="19800000">
          <a:off x="4183769" y="2091556"/>
          <a:ext cx="120003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9800000">
        <a:off x="4183769" y="2091556"/>
        <a:ext cx="120003" cy="395963"/>
      </dsp:txXfrm>
    </dsp:sp>
    <dsp:sp modelId="{C6D36671-7A39-4EFF-99DA-6A85873B16FF}">
      <dsp:nvSpPr>
        <dsp:cNvPr id="0" name=""/>
        <dsp:cNvSpPr/>
      </dsp:nvSpPr>
      <dsp:spPr>
        <a:xfrm>
          <a:off x="4235049" y="1002946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компьютер должен находиться в углу, т.к. сзади излучение </a:t>
          </a:r>
          <a:r>
            <a:rPr lang="ru-RU" sz="1100" kern="1200" dirty="0" smtClean="0"/>
            <a:t>выше ,</a:t>
          </a:r>
          <a:r>
            <a:rPr lang="ru-RU" sz="1100" kern="1200" dirty="0"/>
            <a:t>чем от экрана</a:t>
          </a:r>
        </a:p>
      </dsp:txBody>
      <dsp:txXfrm>
        <a:off x="4235049" y="1002946"/>
        <a:ext cx="1637718" cy="1637718"/>
      </dsp:txXfrm>
    </dsp:sp>
    <dsp:sp modelId="{B780A198-C98C-4A5B-9B88-32CD4D04D3A3}">
      <dsp:nvSpPr>
        <dsp:cNvPr id="0" name=""/>
        <dsp:cNvSpPr/>
      </dsp:nvSpPr>
      <dsp:spPr>
        <a:xfrm rot="1800000">
          <a:off x="4183769" y="3156081"/>
          <a:ext cx="120003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800000">
        <a:off x="4183769" y="3156081"/>
        <a:ext cx="120003" cy="395963"/>
      </dsp:txXfrm>
    </dsp:sp>
    <dsp:sp modelId="{2CEA343F-F515-4EF6-ADFD-FA6DD14904FF}">
      <dsp:nvSpPr>
        <dsp:cNvPr id="0" name=""/>
        <dsp:cNvSpPr/>
      </dsp:nvSpPr>
      <dsp:spPr>
        <a:xfrm>
          <a:off x="4235049" y="3002937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на монитор не должны попадать прямые солнечные лучи</a:t>
          </a:r>
        </a:p>
      </dsp:txBody>
      <dsp:txXfrm>
        <a:off x="4235049" y="3002937"/>
        <a:ext cx="1637718" cy="1637718"/>
      </dsp:txXfrm>
    </dsp:sp>
    <dsp:sp modelId="{3FE1E260-251A-4833-8AAC-738C21B8F39D}">
      <dsp:nvSpPr>
        <dsp:cNvPr id="0" name=""/>
        <dsp:cNvSpPr/>
      </dsp:nvSpPr>
      <dsp:spPr>
        <a:xfrm rot="5400000">
          <a:off x="3280138" y="3723855"/>
          <a:ext cx="83456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3280138" y="3723855"/>
        <a:ext cx="83456" cy="395963"/>
      </dsp:txXfrm>
    </dsp:sp>
    <dsp:sp modelId="{AD9F1D95-6EA0-4542-9CA2-33EB638504FF}">
      <dsp:nvSpPr>
        <dsp:cNvPr id="0" name=""/>
        <dsp:cNvSpPr/>
      </dsp:nvSpPr>
      <dsp:spPr>
        <a:xfrm>
          <a:off x="2503007" y="4002932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работа с компьютером не должна превышать 2 часа в день</a:t>
          </a:r>
        </a:p>
      </dsp:txBody>
      <dsp:txXfrm>
        <a:off x="2503007" y="4002932"/>
        <a:ext cx="1637718" cy="1637718"/>
      </dsp:txXfrm>
    </dsp:sp>
    <dsp:sp modelId="{B2413EBB-42B9-4749-8129-401F2636EB82}">
      <dsp:nvSpPr>
        <dsp:cNvPr id="0" name=""/>
        <dsp:cNvSpPr/>
      </dsp:nvSpPr>
      <dsp:spPr>
        <a:xfrm rot="9000000">
          <a:off x="2339959" y="3156081"/>
          <a:ext cx="120003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9000000">
        <a:off x="2339959" y="3156081"/>
        <a:ext cx="120003" cy="395963"/>
      </dsp:txXfrm>
    </dsp:sp>
    <dsp:sp modelId="{5C043A52-8368-44DB-9E03-8A267756E43D}">
      <dsp:nvSpPr>
        <dsp:cNvPr id="0" name=""/>
        <dsp:cNvSpPr/>
      </dsp:nvSpPr>
      <dsp:spPr>
        <a:xfrm>
          <a:off x="770964" y="3002937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расстояние от экрана до глаз - менее 50 см.</a:t>
          </a:r>
        </a:p>
      </dsp:txBody>
      <dsp:txXfrm>
        <a:off x="770964" y="3002937"/>
        <a:ext cx="1637718" cy="1637718"/>
      </dsp:txXfrm>
    </dsp:sp>
    <dsp:sp modelId="{011343AF-D2DA-4169-8BB1-B85EB5315F5F}">
      <dsp:nvSpPr>
        <dsp:cNvPr id="0" name=""/>
        <dsp:cNvSpPr/>
      </dsp:nvSpPr>
      <dsp:spPr>
        <a:xfrm rot="12600000">
          <a:off x="2339959" y="2091556"/>
          <a:ext cx="120003" cy="395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2600000">
        <a:off x="2339959" y="2091556"/>
        <a:ext cx="120003" cy="395963"/>
      </dsp:txXfrm>
    </dsp:sp>
    <dsp:sp modelId="{38C28E80-B20D-46D6-AD31-9FAF3F8F4E89}">
      <dsp:nvSpPr>
        <dsp:cNvPr id="0" name=""/>
        <dsp:cNvSpPr/>
      </dsp:nvSpPr>
      <dsp:spPr>
        <a:xfrm>
          <a:off x="770964" y="1002946"/>
          <a:ext cx="1637718" cy="163771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 помещении  периодически должна проводиться влажная уборка</a:t>
          </a:r>
        </a:p>
      </dsp:txBody>
      <dsp:txXfrm>
        <a:off x="770964" y="1002946"/>
        <a:ext cx="1637718" cy="1637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95B1E-F634-460C-A5F8-233DB9562A75}">
      <dsp:nvSpPr>
        <dsp:cNvPr id="0" name=""/>
        <dsp:cNvSpPr/>
      </dsp:nvSpPr>
      <dsp:spPr>
        <a:xfrm>
          <a:off x="2894588" y="2225199"/>
          <a:ext cx="2257684" cy="16474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      </a:t>
          </a:r>
        </a:p>
      </dsp:txBody>
      <dsp:txXfrm>
        <a:off x="2894588" y="2225199"/>
        <a:ext cx="2257684" cy="1647403"/>
      </dsp:txXfrm>
    </dsp:sp>
    <dsp:sp modelId="{DA9DB52A-CFC9-4BBD-800A-E70C356B9667}">
      <dsp:nvSpPr>
        <dsp:cNvPr id="0" name=""/>
        <dsp:cNvSpPr/>
      </dsp:nvSpPr>
      <dsp:spPr>
        <a:xfrm rot="16200000">
          <a:off x="3832817" y="2016056"/>
          <a:ext cx="381225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381225" y="18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6200000">
        <a:off x="4013899" y="2025056"/>
        <a:ext cx="19061" cy="19061"/>
      </dsp:txXfrm>
    </dsp:sp>
    <dsp:sp modelId="{AFE0C92E-A3FB-4B96-99C9-289285939FAB}">
      <dsp:nvSpPr>
        <dsp:cNvPr id="0" name=""/>
        <dsp:cNvSpPr/>
      </dsp:nvSpPr>
      <dsp:spPr>
        <a:xfrm>
          <a:off x="3117638" y="-35515"/>
          <a:ext cx="1811583" cy="187948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выполнение домашних заданий должно происходить в специально </a:t>
          </a:r>
          <a:r>
            <a:rPr lang="ru-RU" sz="1200" kern="1200" dirty="0" smtClean="0">
              <a:solidFill>
                <a:schemeClr val="tx1"/>
              </a:solidFill>
            </a:rPr>
            <a:t>оборудованном  </a:t>
          </a:r>
          <a:r>
            <a:rPr lang="ru-RU" sz="1200" kern="1200" dirty="0">
              <a:solidFill>
                <a:schemeClr val="tx1"/>
              </a:solidFill>
            </a:rPr>
            <a:t>месте</a:t>
          </a:r>
        </a:p>
      </dsp:txBody>
      <dsp:txXfrm>
        <a:off x="3117638" y="-35515"/>
        <a:ext cx="1811583" cy="1879489"/>
      </dsp:txXfrm>
    </dsp:sp>
    <dsp:sp modelId="{9527F95D-D3AD-4116-8A21-B7C6B06A2200}">
      <dsp:nvSpPr>
        <dsp:cNvPr id="0" name=""/>
        <dsp:cNvSpPr/>
      </dsp:nvSpPr>
      <dsp:spPr>
        <a:xfrm rot="20520000">
          <a:off x="5047870" y="2652453"/>
          <a:ext cx="277339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277339" y="18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0520000">
        <a:off x="5179606" y="2664050"/>
        <a:ext cx="13866" cy="13866"/>
      </dsp:txXfrm>
    </dsp:sp>
    <dsp:sp modelId="{E202391D-E87D-41FB-B3CD-A614C7280019}">
      <dsp:nvSpPr>
        <dsp:cNvPr id="0" name=""/>
        <dsp:cNvSpPr/>
      </dsp:nvSpPr>
      <dsp:spPr>
        <a:xfrm>
          <a:off x="5285239" y="1548761"/>
          <a:ext cx="1555791" cy="16747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свет должен падать с левой стороны</a:t>
          </a:r>
        </a:p>
      </dsp:txBody>
      <dsp:txXfrm>
        <a:off x="5285239" y="1548761"/>
        <a:ext cx="1555791" cy="1674799"/>
      </dsp:txXfrm>
    </dsp:sp>
    <dsp:sp modelId="{3D1B4140-2964-4320-A1A8-A1DFCCFF1B98}">
      <dsp:nvSpPr>
        <dsp:cNvPr id="0" name=""/>
        <dsp:cNvSpPr/>
      </dsp:nvSpPr>
      <dsp:spPr>
        <a:xfrm rot="3240000">
          <a:off x="4465319" y="3928592"/>
          <a:ext cx="421414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21414" y="18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240000">
        <a:off x="4665491" y="3936587"/>
        <a:ext cx="21070" cy="21070"/>
      </dsp:txXfrm>
    </dsp:sp>
    <dsp:sp modelId="{ACC4662B-B1BF-4FA0-8C20-CB2014FD1E3F}">
      <dsp:nvSpPr>
        <dsp:cNvPr id="0" name=""/>
        <dsp:cNvSpPr/>
      </dsp:nvSpPr>
      <dsp:spPr>
        <a:xfrm>
          <a:off x="4460335" y="3960276"/>
          <a:ext cx="1647403" cy="16474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источник света должен освещать только рабочую поверхность</a:t>
          </a:r>
        </a:p>
      </dsp:txBody>
      <dsp:txXfrm>
        <a:off x="4460335" y="3960276"/>
        <a:ext cx="1647403" cy="1647403"/>
      </dsp:txXfrm>
    </dsp:sp>
    <dsp:sp modelId="{C1BF550D-E81A-4316-B985-D7876D1B3D05}">
      <dsp:nvSpPr>
        <dsp:cNvPr id="0" name=""/>
        <dsp:cNvSpPr/>
      </dsp:nvSpPr>
      <dsp:spPr>
        <a:xfrm rot="7560000">
          <a:off x="3160126" y="3928592"/>
          <a:ext cx="421414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21414" y="18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7560000">
        <a:off x="3360298" y="3936587"/>
        <a:ext cx="21070" cy="21070"/>
      </dsp:txXfrm>
    </dsp:sp>
    <dsp:sp modelId="{F119E68D-86CA-4EE9-AD7F-E1168316D77A}">
      <dsp:nvSpPr>
        <dsp:cNvPr id="0" name=""/>
        <dsp:cNvSpPr/>
      </dsp:nvSpPr>
      <dsp:spPr>
        <a:xfrm>
          <a:off x="1939122" y="3960276"/>
          <a:ext cx="1647403" cy="16474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мощность  </a:t>
          </a:r>
          <a:r>
            <a:rPr lang="ru-RU" sz="1300" kern="1200" dirty="0" smtClean="0"/>
            <a:t>лампочки </a:t>
          </a:r>
          <a:r>
            <a:rPr lang="ru-RU" sz="1300" kern="1200" dirty="0"/>
            <a:t>в лампе должна быть не менее 60 </a:t>
          </a:r>
          <a:r>
            <a:rPr lang="ru-RU" sz="1300" kern="1200" dirty="0" smtClean="0"/>
            <a:t>Ватт</a:t>
          </a:r>
          <a:endParaRPr lang="ru-RU" sz="1300" kern="1200" dirty="0"/>
        </a:p>
      </dsp:txBody>
      <dsp:txXfrm>
        <a:off x="1939122" y="3960276"/>
        <a:ext cx="1647403" cy="1647403"/>
      </dsp:txXfrm>
    </dsp:sp>
    <dsp:sp modelId="{5119A6EB-543E-4F8D-802B-0B896956DA6C}">
      <dsp:nvSpPr>
        <dsp:cNvPr id="0" name=""/>
        <dsp:cNvSpPr/>
      </dsp:nvSpPr>
      <dsp:spPr>
        <a:xfrm rot="11880000">
          <a:off x="2761321" y="2658736"/>
          <a:ext cx="236674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236674" y="185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1880000">
        <a:off x="2873741" y="2671350"/>
        <a:ext cx="11833" cy="11833"/>
      </dsp:txXfrm>
    </dsp:sp>
    <dsp:sp modelId="{E2342313-9051-4D4F-84D9-19D216F28A36}">
      <dsp:nvSpPr>
        <dsp:cNvPr id="0" name=""/>
        <dsp:cNvSpPr/>
      </dsp:nvSpPr>
      <dsp:spPr>
        <a:xfrm>
          <a:off x="1160024" y="1562459"/>
          <a:ext cx="1647403" cy="16474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Расстояние от глаз до книги должно быть 35-40 см</a:t>
          </a:r>
        </a:p>
      </dsp:txBody>
      <dsp:txXfrm>
        <a:off x="1160024" y="1562459"/>
        <a:ext cx="1647403" cy="16474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B837C-8893-4D67-B28B-583D930CB625}">
      <dsp:nvSpPr>
        <dsp:cNvPr id="0" name=""/>
        <dsp:cNvSpPr/>
      </dsp:nvSpPr>
      <dsp:spPr>
        <a:xfrm>
          <a:off x="3156553" y="381310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Всего58 чел.-100%</a:t>
          </a:r>
        </a:p>
      </dsp:txBody>
      <dsp:txXfrm>
        <a:off x="3156553" y="381310"/>
        <a:ext cx="1616511" cy="1077674"/>
      </dsp:txXfrm>
    </dsp:sp>
    <dsp:sp modelId="{C147F49C-6FA5-4CDC-9194-3AE16C7EB52A}">
      <dsp:nvSpPr>
        <dsp:cNvPr id="0" name=""/>
        <dsp:cNvSpPr/>
      </dsp:nvSpPr>
      <dsp:spPr>
        <a:xfrm>
          <a:off x="1863344" y="1458985"/>
          <a:ext cx="2101464" cy="431069"/>
        </a:xfrm>
        <a:custGeom>
          <a:avLst/>
          <a:gdLst/>
          <a:ahLst/>
          <a:cxnLst/>
          <a:rect l="0" t="0" r="0" b="0"/>
          <a:pathLst>
            <a:path>
              <a:moveTo>
                <a:pt x="2101464" y="0"/>
              </a:moveTo>
              <a:lnTo>
                <a:pt x="2101464" y="215534"/>
              </a:lnTo>
              <a:lnTo>
                <a:pt x="0" y="215534"/>
              </a:lnTo>
              <a:lnTo>
                <a:pt x="0" y="4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3B2E2-B3AC-49E3-8EDE-261F01FE9EF0}">
      <dsp:nvSpPr>
        <dsp:cNvPr id="0" name=""/>
        <dsp:cNvSpPr/>
      </dsp:nvSpPr>
      <dsp:spPr>
        <a:xfrm>
          <a:off x="1055088" y="1890054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миопия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7чел.- 12%</a:t>
          </a:r>
        </a:p>
      </dsp:txBody>
      <dsp:txXfrm>
        <a:off x="1055088" y="1890054"/>
        <a:ext cx="1616511" cy="1077674"/>
      </dsp:txXfrm>
    </dsp:sp>
    <dsp:sp modelId="{7611A516-8354-4F43-9FE1-BAAA4C679941}">
      <dsp:nvSpPr>
        <dsp:cNvPr id="0" name=""/>
        <dsp:cNvSpPr/>
      </dsp:nvSpPr>
      <dsp:spPr>
        <a:xfrm>
          <a:off x="812611" y="2967729"/>
          <a:ext cx="1050732" cy="431069"/>
        </a:xfrm>
        <a:custGeom>
          <a:avLst/>
          <a:gdLst/>
          <a:ahLst/>
          <a:cxnLst/>
          <a:rect l="0" t="0" r="0" b="0"/>
          <a:pathLst>
            <a:path>
              <a:moveTo>
                <a:pt x="1050732" y="0"/>
              </a:moveTo>
              <a:lnTo>
                <a:pt x="1050732" y="215534"/>
              </a:lnTo>
              <a:lnTo>
                <a:pt x="0" y="215534"/>
              </a:lnTo>
              <a:lnTo>
                <a:pt x="0" y="431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B9DA5-BCEA-4CC2-BFFC-55A8A4999149}">
      <dsp:nvSpPr>
        <dsp:cNvPr id="0" name=""/>
        <dsp:cNvSpPr/>
      </dsp:nvSpPr>
      <dsp:spPr>
        <a:xfrm>
          <a:off x="4355" y="3398798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+   Н.О.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 чел.-5%</a:t>
          </a:r>
        </a:p>
      </dsp:txBody>
      <dsp:txXfrm>
        <a:off x="4355" y="3398798"/>
        <a:ext cx="1616511" cy="1077674"/>
      </dsp:txXfrm>
    </dsp:sp>
    <dsp:sp modelId="{0F6BDF81-898A-4EBA-85F8-46D3C161182B}">
      <dsp:nvSpPr>
        <dsp:cNvPr id="0" name=""/>
        <dsp:cNvSpPr/>
      </dsp:nvSpPr>
      <dsp:spPr>
        <a:xfrm>
          <a:off x="1863344" y="2967729"/>
          <a:ext cx="1050732" cy="43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34"/>
              </a:lnTo>
              <a:lnTo>
                <a:pt x="1050732" y="215534"/>
              </a:lnTo>
              <a:lnTo>
                <a:pt x="1050732" y="431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9EB51-1340-412E-BA7B-D4987AA698A7}">
      <dsp:nvSpPr>
        <dsp:cNvPr id="0" name=""/>
        <dsp:cNvSpPr/>
      </dsp:nvSpPr>
      <dsp:spPr>
        <a:xfrm>
          <a:off x="2105820" y="3398798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-   Н.О.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 чел.-7%</a:t>
          </a:r>
        </a:p>
      </dsp:txBody>
      <dsp:txXfrm>
        <a:off x="2105820" y="3398798"/>
        <a:ext cx="1616511" cy="1077674"/>
      </dsp:txXfrm>
    </dsp:sp>
    <dsp:sp modelId="{F7601347-3C39-49D1-B0A3-4DA680D7C9C2}">
      <dsp:nvSpPr>
        <dsp:cNvPr id="0" name=""/>
        <dsp:cNvSpPr/>
      </dsp:nvSpPr>
      <dsp:spPr>
        <a:xfrm>
          <a:off x="3964809" y="1458985"/>
          <a:ext cx="2101464" cy="43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34"/>
              </a:lnTo>
              <a:lnTo>
                <a:pt x="2101464" y="215534"/>
              </a:lnTo>
              <a:lnTo>
                <a:pt x="2101464" y="4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F4BDF-7325-4D15-89A7-E291958A0D72}">
      <dsp:nvSpPr>
        <dsp:cNvPr id="0" name=""/>
        <dsp:cNvSpPr/>
      </dsp:nvSpPr>
      <dsp:spPr>
        <a:xfrm>
          <a:off x="5258018" y="1890054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Здоровые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51чел.-88%</a:t>
          </a:r>
        </a:p>
      </dsp:txBody>
      <dsp:txXfrm>
        <a:off x="5258018" y="1890054"/>
        <a:ext cx="1616511" cy="1077674"/>
      </dsp:txXfrm>
    </dsp:sp>
    <dsp:sp modelId="{146C9688-FC2F-49CE-A6E8-DA9D4B85962E}">
      <dsp:nvSpPr>
        <dsp:cNvPr id="0" name=""/>
        <dsp:cNvSpPr/>
      </dsp:nvSpPr>
      <dsp:spPr>
        <a:xfrm>
          <a:off x="4995302" y="2967729"/>
          <a:ext cx="1070971" cy="451297"/>
        </a:xfrm>
        <a:custGeom>
          <a:avLst/>
          <a:gdLst/>
          <a:ahLst/>
          <a:cxnLst/>
          <a:rect l="0" t="0" r="0" b="0"/>
          <a:pathLst>
            <a:path>
              <a:moveTo>
                <a:pt x="1070971" y="0"/>
              </a:moveTo>
              <a:lnTo>
                <a:pt x="1070971" y="225648"/>
              </a:lnTo>
              <a:lnTo>
                <a:pt x="0" y="225648"/>
              </a:lnTo>
              <a:lnTo>
                <a:pt x="0" y="4512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2700-F5C3-406F-BD07-CCEE2202660F}">
      <dsp:nvSpPr>
        <dsp:cNvPr id="0" name=""/>
        <dsp:cNvSpPr/>
      </dsp:nvSpPr>
      <dsp:spPr>
        <a:xfrm>
          <a:off x="4187046" y="3419026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+   Н.О.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 чел.-3,5%</a:t>
          </a:r>
        </a:p>
      </dsp:txBody>
      <dsp:txXfrm>
        <a:off x="4187046" y="3419026"/>
        <a:ext cx="1616511" cy="1077674"/>
      </dsp:txXfrm>
    </dsp:sp>
    <dsp:sp modelId="{533B2BEA-BD24-4493-BD01-3AD19547A3F8}">
      <dsp:nvSpPr>
        <dsp:cNvPr id="0" name=""/>
        <dsp:cNvSpPr/>
      </dsp:nvSpPr>
      <dsp:spPr>
        <a:xfrm>
          <a:off x="6066273" y="2967729"/>
          <a:ext cx="1050732" cy="43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34"/>
              </a:lnTo>
              <a:lnTo>
                <a:pt x="1050732" y="215534"/>
              </a:lnTo>
              <a:lnTo>
                <a:pt x="1050732" y="431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41E09-DEB4-4376-A5DF-BEE522B259A6}">
      <dsp:nvSpPr>
        <dsp:cNvPr id="0" name=""/>
        <dsp:cNvSpPr/>
      </dsp:nvSpPr>
      <dsp:spPr>
        <a:xfrm>
          <a:off x="6308750" y="3398798"/>
          <a:ext cx="1616511" cy="107767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-    Н.О.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49 чел.-84,5%</a:t>
          </a:r>
        </a:p>
      </dsp:txBody>
      <dsp:txXfrm>
        <a:off x="6308750" y="3398798"/>
        <a:ext cx="1616511" cy="107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F5AA-9F77-46D5-B744-701422C42744}" type="datetimeFigureOut">
              <a:rPr lang="ru-RU" smtClean="0"/>
              <a:pPr/>
              <a:t>27.04.2012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CB288-3AE5-40B3-9A8E-5F62976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B288-3AE5-40B3-9A8E-5F629762080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CB288-3AE5-40B3-9A8E-5F629762080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22913"/>
            <a:ext cx="735811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общеобразовательное учреждение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«Средняя общеобразовательная школа № 2»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	Менделеевского муниципального района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		Республики   Татарстан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09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21" descr="DETAIL_PICTURE_62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4925208" cy="300039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86256"/>
            <a:ext cx="8337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Исследовательская работа по экологии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Тема: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 Зрение, как основа здоровья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человека»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ИСПОЛНИТЕЛИ: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ШАГАПОВА АЛИНА(4 КЛАСС),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	ШАГАПОВА Н.М.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РУКОВОДИТЕЛЬ РАБОТЫ: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СОЗОНОВА Е. В.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		МЕНДЕЛЕЕВСК-2012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0298" y="642918"/>
            <a:ext cx="364333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78579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928662" y="1428736"/>
            <a:ext cx="2419350" cy="135255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возрастному периоду возникновения: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врожденная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приобретенная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000628" y="1428736"/>
            <a:ext cx="2324100" cy="135255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степени: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слабая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-средняя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-высокая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85786" y="3500438"/>
            <a:ext cx="2643206" cy="1571636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клиническому течению: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стационарная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прогрессирующая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000628" y="3500438"/>
            <a:ext cx="2571768" cy="1571636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наличию осложнений: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неосложненная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осложненная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-142908" y="338416"/>
            <a:ext cx="67506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Типы миопии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0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000100" y="3500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0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16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1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81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4" grpId="0" animBg="1"/>
      <p:bldP spid="21513" grpId="0" animBg="1"/>
      <p:bldP spid="21512" grpId="0" animBg="1"/>
      <p:bldP spid="21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642918"/>
            <a:ext cx="42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Дальнозоркость.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gl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2571768" cy="1543053"/>
          </a:xfrm>
          <a:prstGeom prst="rect">
            <a:avLst/>
          </a:prstGeom>
        </p:spPr>
      </p:pic>
      <p:pic>
        <p:nvPicPr>
          <p:cNvPr id="4" name="Рисунок 3" descr="D:\Мои документы\dalnozork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4214842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85794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Астигматизм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stigmatis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4572032" cy="271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469264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Наиболее ужасающих размеров среди нарушений зрения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занимает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близорукость.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9" y="1142984"/>
            <a:ext cx="2286017" cy="1285884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71538" y="2616781"/>
            <a:ext cx="685801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0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Зрение школьников является предметом широких и всесторонних исследований. При этом все исследователи обнаруживают общую закономерность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увеличение числа учащихся с близорукостью от младших классов к старшим.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572008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возрастом увеличивается не только </a:t>
            </a:r>
            <a:r>
              <a:rPr lang="ru-RU" b="1" dirty="0" smtClean="0">
                <a:solidFill>
                  <a:srgbClr val="C00000"/>
                </a:solidFill>
              </a:rPr>
              <a:t>процент близорукости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учащихся, но и </a:t>
            </a:r>
            <a:r>
              <a:rPr lang="ru-RU" b="1" dirty="0" smtClean="0">
                <a:solidFill>
                  <a:srgbClr val="C00000"/>
                </a:solidFill>
              </a:rPr>
              <a:t>степень близорукости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500042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Основными факторами, стимулирующим миопию у школьников, считается 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1.</a:t>
            </a:r>
            <a:r>
              <a:rPr lang="ru-RU" dirty="0" smtClean="0"/>
              <a:t>Недостаточное освещение рабочего места в школе (особенно при искусственном освещении). Неизменный вред приносит недостаточная освещенность рабочего места в домашних условиях во время приготовления уроков и чтения. 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14686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2.</a:t>
            </a:r>
            <a:r>
              <a:rPr lang="ru-RU" dirty="0" smtClean="0"/>
              <a:t>Неправильная посадка за рабочим столом. Вредная привычка читать и писать, сильно склонив голову, сгорбившись, с наклоном в сторону, в неудобном положении способствует развитию ослаблению зрения.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Увеличение интенсивности зрительных нагрузок.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86388"/>
            <a:ext cx="692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Доступность электронных средств обучения.                     </a:t>
            </a:r>
            <a:endParaRPr lang="ru-RU" dirty="0"/>
          </a:p>
        </p:txBody>
      </p:sp>
      <p:pic>
        <p:nvPicPr>
          <p:cNvPr id="9" name="Рисунок 8" descr="i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1428750" cy="952500"/>
          </a:xfrm>
          <a:prstGeom prst="rect">
            <a:avLst/>
          </a:prstGeom>
        </p:spPr>
      </p:pic>
      <p:pic>
        <p:nvPicPr>
          <p:cNvPr id="10" name="Рисунок 9" descr="244_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5286388"/>
            <a:ext cx="2000232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основные гигиенические вопросы режима для школьника в обычных школах имеют прямое отношение к работе учителя, а именно:</a:t>
            </a:r>
          </a:p>
        </p:txBody>
      </p:sp>
      <p:pic>
        <p:nvPicPr>
          <p:cNvPr id="4" name="Рисунок 3" descr="ногнл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5" y="3500438"/>
            <a:ext cx="2296221" cy="1500198"/>
          </a:xfrm>
          <a:prstGeom prst="rect">
            <a:avLst/>
          </a:prstGeom>
        </p:spPr>
      </p:pic>
      <p:pic>
        <p:nvPicPr>
          <p:cNvPr id="5" name="Рисунок 4" descr="шшш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071942"/>
            <a:ext cx="1076325" cy="1428750"/>
          </a:xfrm>
          <a:prstGeom prst="rect">
            <a:avLst/>
          </a:prstGeom>
        </p:spPr>
      </p:pic>
      <p:pic>
        <p:nvPicPr>
          <p:cNvPr id="6" name="Рисунок 5" descr="онроо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643314"/>
            <a:ext cx="2214578" cy="2185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1857364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Построение учебного дня в школе.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285992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2. </a:t>
            </a:r>
            <a:r>
              <a:rPr lang="ru-RU" dirty="0" smtClean="0"/>
              <a:t>Организация уроков и перемен.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dirty="0" smtClean="0"/>
              <a:t>Организация занятий и отдыха во внешкольное время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214422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детей младшего школьного возраста отсутствуют еще достаточные навыки чтения, письма, длительного сидения.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Поэтому учителю следует увеличивать число уроков в день постепенно.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первую очередь, нужно сказать об организации учебного процесса для  учащихся младших классов.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учащиеся с 1 по 4 класс должны заниматься только в первую смену.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нужно пользоваться  только легкими светлыми шторами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3714752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обеспечения оптимальной освещенности на рабочем месте необходимо включать искусственное освещение.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Стены в классах и поверхности столов следует окрашивать в светлые тона.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Оконные стекла надо чаще мыть и протирать.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нельзя ставить на подоконник предметы, закрывающие доступ света, например, высокие цветы.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необходимо каждую четверть пересаживать детей на другой ряд парт, оставляя на одинаковом расстоянии от классной доски.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Учителя должны регулярно проводить беседы с родителями об организации занятий в домашних условиях.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3575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Нельзя приступать к выполнению домашнего задания тотчас по приходу из школы.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– 2 часа отдыха после занятий в школе значительно уменьшает общее утомление учащихся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Большое значение имеет и правильное устройство рабочего места школьника в домашних условиях.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Особая проблема это - </a:t>
            </a:r>
            <a:r>
              <a:rPr lang="ru-RU" b="1" dirty="0" smtClean="0">
                <a:solidFill>
                  <a:srgbClr val="C00000"/>
                </a:solidFill>
              </a:rPr>
              <a:t>ДЕТИ У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ТЕЛЕВИЗОРА</a:t>
            </a:r>
            <a:r>
              <a:rPr lang="ru-RU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компьютера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14298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Правила  гигиены при просмотре телевизора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1928802"/>
          <a:ext cx="5676900" cy="473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588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Правила работы за компьютером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142976" y="1000108"/>
          <a:ext cx="6643733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2648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Выбор темы: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357167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Зрение —  способность воспринимать свет, цвет и пространственное расположение объектов в виде изображения. Поскольку организм ребенка очень восприимчив ко  всякого рода воздействиям, именно в детском возрасте зрению должно быть уделено особое внимание.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429000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Цель работы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подробно изучить и проанализировать причины возникновения нарушения зрения у детей. </a:t>
            </a:r>
            <a:endParaRPr lang="ru-RU" dirty="0"/>
          </a:p>
        </p:txBody>
      </p:sp>
      <p:pic>
        <p:nvPicPr>
          <p:cNvPr id="7" name="Рисунок 6" descr="не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1"/>
            <a:ext cx="2071702" cy="1215399"/>
          </a:xfrm>
          <a:prstGeom prst="rect">
            <a:avLst/>
          </a:prstGeom>
        </p:spPr>
      </p:pic>
      <p:pic>
        <p:nvPicPr>
          <p:cNvPr id="8" name="Рисунок 7" descr="нщ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000504"/>
            <a:ext cx="1857388" cy="1386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14480" y="5525974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ерно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142852"/>
            <a:ext cx="62865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Как правильно сидеть при работе на 		компьютере.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15" descr="6a7a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143900" cy="3829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5286388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  неверно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1071546"/>
          <a:ext cx="8001055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617569" y="241705"/>
            <a:ext cx="6480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Правила гигиены при выполнении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домашних заданий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8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428860" y="357166"/>
            <a:ext cx="3979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Эксперимент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000108"/>
          <a:ext cx="79296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857224" y="6039196"/>
            <a:ext cx="8072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Н.О. -  диагноз «нарушение осанки»  « +» - имеется нарушение;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			  «-» -  не имеется нарушение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Graphic spid="3" grpId="0">
        <p:bldAsOne/>
      </p:bldGraphic>
      <p:bldP spid="501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28662" y="50236"/>
            <a:ext cx="7643866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Результаты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Анкеты-опроса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показали, что: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100% опрошенных детей знают, зачем человеку зрение.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Только 22% детей знают основные болезни глаз.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90% детей указали, что причиной ухудшения зрения, они считают компьютер и телевизор, неправильное положение спины во время занятий.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Практически все (97%) знают, что нельзя долго находиться у телевизора и компьютера – это может привести к потере зрения.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67,3% указали, что для того чтобы не потерять надо поменьше сидеть за компьютером, правильно питаться (15%), сидеть прямо при выполнении школьных заданий(18%), ходить к врачу (4%).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92% детей делают уроки за столом, остальные, где придется (даже на подоконнике).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94% детей дома есть свое рабочее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Только 67,5% пользуются настольной лампой при выполнении домашних заданий.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63% детей хотят сидеть за 1 партой, потому что хорошо видно.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00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1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1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5" y="428994"/>
          <a:ext cx="7786740" cy="6351174"/>
        </p:xfrm>
        <a:graphic>
          <a:graphicData uri="http://schemas.openxmlformats.org/drawingml/2006/table">
            <a:tbl>
              <a:tblPr/>
              <a:tblGrid>
                <a:gridCol w="2783245"/>
                <a:gridCol w="440086"/>
                <a:gridCol w="440086"/>
                <a:gridCol w="511451"/>
                <a:gridCol w="519381"/>
                <a:gridCol w="786603"/>
                <a:gridCol w="786603"/>
                <a:gridCol w="759644"/>
                <a:gridCol w="759641"/>
              </a:tblGrid>
              <a:tr h="1788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      требования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 нормы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Выполняется (+) или нет (-)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 кл.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 кл.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Стены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Светлых тонов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Размеры мебели (по классам)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 класс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 класс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 класс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Крышки столов от пола(мм)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520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640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Передний край сиденья от пола(мм)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380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Угол наклона столешницы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15-17◦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Расстояние, см: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Между рядами столов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Н.м.60см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 первой парты до доски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Н.м.240см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От последней парты до доски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Н.м. 860см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Высота нижней части доски над полом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70-90 см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Цвет доски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Темно-зеленый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Естественное освещение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левостороннее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Окна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Южные,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ю-в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восточные стороны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шторы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Светлых тонов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Цветы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 ставить на подоконники высокие цветы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Мытье окон, стекол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Не реже 2 раза в год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Искусственное освещение: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Потолочные люминесцентные лампы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Параллельными рядами вдоль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наруж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и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внутр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стен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001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143240" y="7377"/>
            <a:ext cx="40005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замеров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85728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Рекомендации: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00034" y="714356"/>
            <a:ext cx="600079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1.Почаще давайте глазам отдых.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Если у ребенка хорошее зрение, он должен делать перерыв в занятиях каждые 40 мин.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уже слабая близорукость - через каждые 30 мин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20015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00034" y="2096950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Отдых для глаз - это когда ты бегаешь, прыгаешь, смотришь в даль.. Выполняйте с ребенком физкультминутки, направленные на улучшение зрения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469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3.Ограничьте компьютер и телевизор.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4.Книжку или тетрадку держите на расстоянии 35-40 см.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5.Закаляйтесь, занимайтесь спортом.</a:t>
            </a:r>
            <a:endParaRPr lang="ru-RU" b="1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71472" y="4831359"/>
            <a:ext cx="7858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6.Ешьте полезные для глаз продукты (творог, кефир, отварная рыба, говядина, морковь, капуста, чернику, зелень), принимайте витамины.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00034" y="5830388"/>
            <a:ext cx="5477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7.Систематически посещайте врача-окулиста.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р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00042"/>
            <a:ext cx="1928826" cy="1357322"/>
          </a:xfrm>
          <a:prstGeom prst="rect">
            <a:avLst/>
          </a:prstGeom>
        </p:spPr>
      </p:pic>
      <p:pic>
        <p:nvPicPr>
          <p:cNvPr id="12" name="Рисунок 11" descr="ьт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786058"/>
            <a:ext cx="1643074" cy="1029660"/>
          </a:xfrm>
          <a:prstGeom prst="rect">
            <a:avLst/>
          </a:prstGeom>
        </p:spPr>
      </p:pic>
      <p:pic>
        <p:nvPicPr>
          <p:cNvPr id="13" name="Рисунок 12" descr="ап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214686"/>
            <a:ext cx="1428750" cy="1066800"/>
          </a:xfrm>
          <a:prstGeom prst="rect">
            <a:avLst/>
          </a:prstGeom>
        </p:spPr>
      </p:pic>
      <p:pic>
        <p:nvPicPr>
          <p:cNvPr id="14" name="Рисунок 13" descr="оллллллллл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571876"/>
            <a:ext cx="1174323" cy="1143008"/>
          </a:xfrm>
          <a:prstGeom prst="rect">
            <a:avLst/>
          </a:prstGeom>
        </p:spPr>
      </p:pic>
      <p:pic>
        <p:nvPicPr>
          <p:cNvPr id="15" name="Рисунок 14" descr="пр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5572140"/>
            <a:ext cx="1000132" cy="1136514"/>
          </a:xfrm>
          <a:prstGeom prst="rect">
            <a:avLst/>
          </a:prstGeom>
        </p:spPr>
      </p:pic>
      <p:pic>
        <p:nvPicPr>
          <p:cNvPr id="16" name="Рисунок 15" descr="ол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5715016"/>
            <a:ext cx="14287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250" grpId="0"/>
      <p:bldP spid="53251" grpId="0"/>
      <p:bldP spid="6" grpId="0"/>
      <p:bldP spid="7" grpId="0"/>
      <p:bldP spid="8" grpId="0"/>
      <p:bldP spid="53252" grpId="0"/>
      <p:bldP spid="53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36271"/>
            <a:ext cx="70723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Физкультминутки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для глаз.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Нарисуйте мысленно глазами: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прямоугольник длиной 3м и высотой 2,5м;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2-   диагональ сверху справа- вниз налево, затем обратно;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3 -  диагональ сверху слева – вниз направо, затем обратно;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4-   прямую линию слева направо  и обратно;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 – верхнюю дугу;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6-   нижнюю дугу;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7 -  окружность.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8-  на стекле на уровне глаз нарисуйте  черную точку. Чередуя смотрите сначала на точку, затем в даль и т.д.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: « Послушный цыпленок»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 игры: коррекция зрения.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Суть игры заключается в том, что дети по команде преподавателя мысленно глазами передвигают цыпленка по таблице. Иногда даже сами дети дают команды.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460502"/>
            <a:ext cx="52864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Вывод: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наше зрение зависит от нас самих!!!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857356" y="4714884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3399"/>
                </a:solidFill>
              </a:rPr>
              <a:t>Берегите зрение</a:t>
            </a:r>
            <a:r>
              <a:rPr lang="ru-RU" sz="3200" dirty="0" smtClean="0">
                <a:solidFill>
                  <a:srgbClr val="FF3399"/>
                </a:solidFill>
              </a:rPr>
              <a:t>.</a:t>
            </a:r>
            <a:endParaRPr lang="ru-RU" sz="32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724239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1.Определить причины  нарушения зрения у детей младшего школьного возраста.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71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2.Определить, как влияет нарушение зрения на растущий организм ребенка, к каким последствиям это приводит.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786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3.Доказать, что нарушение школьных условий гигиены зрения вредит здоровью ребенка и предложить свои способы решения проблемы.</a:t>
            </a:r>
            <a:endParaRPr lang="ru-RU" dirty="0"/>
          </a:p>
        </p:txBody>
      </p:sp>
      <p:pic>
        <p:nvPicPr>
          <p:cNvPr id="8" name="Рисунок 7" descr="i.jpeg2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571612"/>
            <a:ext cx="214314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304293"/>
            <a:ext cx="81439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Объект, предмет и база исследования: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1.ОБЪЕКТ ИССЛЕДОВАНИЯ: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2.ПРЕДМЕТ ИССЛЕДОВАНИЯ: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зрение, как  основа здоровья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3.УЧАСТНИКИ ИССЛЕДОВАНИЯ: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учащиеся 1-4 классов.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14348" y="2010123"/>
            <a:ext cx="74295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ГИПОТЕЗА  ИССЛЕДОВАНИЯ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ы предполагаем, что нарушение  домашних и школьных условий гигиены зрения вредит здоровью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8662" y="3371822"/>
            <a:ext cx="7000924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МЕТОДЫ ИССЛЕДОВАНИЯ: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Анализ, опрос, наблюдение, сбор информации из книг, журналов , газет, эксперимент, работа с Интернет-ресурсами, практические методы.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14348" y="528638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ИССЛЕДОВАНИЯ.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Зрение принадлежит к числу интереснейших явлений природы.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Зрение дает людям 90 % информации, воспринимаемой из внешнего мира.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0030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Потеря зрения, особенно в детском возрасте - </a:t>
            </a:r>
            <a:r>
              <a:rPr lang="ru-RU" sz="3200" b="1" dirty="0" smtClean="0">
                <a:solidFill>
                  <a:srgbClr val="C00000"/>
                </a:solidFill>
              </a:rPr>
              <a:t>это трагедия.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286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Дефицит движений современного человека неизбежно пагубно отражается и на наших глазах.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2148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Чрезмерные информационные нагрузки на глаза и мозг приводят к серьезным нарушениям и заболеваниям.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Особенно остро в последнее время этот вопрос встал из-за пагубного влияния дисплеев и компьютеров на зрение. </a:t>
            </a:r>
            <a:endParaRPr lang="ru-RU" dirty="0"/>
          </a:p>
        </p:txBody>
      </p:sp>
      <p:pic>
        <p:nvPicPr>
          <p:cNvPr id="8" name="Рисунок 7" descr="i.jpeg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4290"/>
            <a:ext cx="1498600" cy="1117600"/>
          </a:xfrm>
          <a:prstGeom prst="rect">
            <a:avLst/>
          </a:prstGeom>
        </p:spPr>
      </p:pic>
      <p:pic>
        <p:nvPicPr>
          <p:cNvPr id="9" name="Рисунок 8" descr="лолл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428736"/>
            <a:ext cx="1567973" cy="1714512"/>
          </a:xfrm>
          <a:prstGeom prst="rect">
            <a:avLst/>
          </a:prstGeom>
        </p:spPr>
      </p:pic>
      <p:pic>
        <p:nvPicPr>
          <p:cNvPr id="10" name="Рисунок 9" descr="ы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143380"/>
            <a:ext cx="1324937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71802" y="428604"/>
            <a:ext cx="3043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</a:rPr>
              <a:t>Строение  глаза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4753905_stroenie_glaz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53578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00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2151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571480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Так видит мир здоровый человек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4500570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500042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Наиболее распространенные формы 	нарушения зрения у детей: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571612"/>
            <a:ext cx="25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   врожденная слепота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857364"/>
            <a:ext cx="151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</a:t>
            </a:r>
            <a:r>
              <a:rPr lang="ru-RU" b="1" dirty="0" smtClean="0"/>
              <a:t>косоглазие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2145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 </a:t>
            </a:r>
            <a:r>
              <a:rPr lang="ru-RU" b="1" dirty="0" smtClean="0"/>
              <a:t>неспособность различать цвета (дальтонизм)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786058"/>
            <a:ext cx="280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-  </a:t>
            </a:r>
            <a:r>
              <a:rPr lang="ru-RU" b="1" dirty="0" smtClean="0"/>
              <a:t>близорукость (миопия)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071810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-  </a:t>
            </a:r>
            <a:r>
              <a:rPr lang="ru-RU" b="1" dirty="0" smtClean="0"/>
              <a:t>дальнозоркость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429000"/>
            <a:ext cx="3489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 </a:t>
            </a:r>
            <a:r>
              <a:rPr lang="ru-RU" b="1" dirty="0" smtClean="0"/>
              <a:t>дефокусировка (астигматизм)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143380"/>
            <a:ext cx="144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  </a:t>
            </a:r>
            <a:r>
              <a:rPr lang="ru-RU" b="1" dirty="0" smtClean="0"/>
              <a:t>глаукома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500570"/>
            <a:ext cx="14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 </a:t>
            </a:r>
            <a:r>
              <a:rPr lang="ru-RU" b="1" dirty="0" smtClean="0"/>
              <a:t>катаракта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4857760"/>
            <a:ext cx="456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 </a:t>
            </a:r>
            <a:r>
              <a:rPr lang="ru-RU" b="1" dirty="0" smtClean="0"/>
              <a:t>слабое ночное зрение (куриная слепота)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71472" y="5214950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повреждения глаз, связанные с некоторыми видами спорта.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ьт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1428750" cy="895350"/>
          </a:xfrm>
          <a:prstGeom prst="rect">
            <a:avLst/>
          </a:prstGeom>
        </p:spPr>
      </p:pic>
      <p:pic>
        <p:nvPicPr>
          <p:cNvPr id="20" name="Рисунок 19" descr="гг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1344715" cy="1143008"/>
          </a:xfrm>
          <a:prstGeom prst="rect">
            <a:avLst/>
          </a:prstGeom>
        </p:spPr>
      </p:pic>
      <p:pic>
        <p:nvPicPr>
          <p:cNvPr id="21" name="Рисунок 20" descr="ке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285992"/>
            <a:ext cx="1428750" cy="790575"/>
          </a:xfrm>
          <a:prstGeom prst="rect">
            <a:avLst/>
          </a:prstGeom>
        </p:spPr>
      </p:pic>
      <p:pic>
        <p:nvPicPr>
          <p:cNvPr id="22" name="Рисунок 21" descr="DETAIL_PICTURE_621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2571744"/>
            <a:ext cx="1285884" cy="963736"/>
          </a:xfrm>
          <a:prstGeom prst="rect">
            <a:avLst/>
          </a:prstGeom>
        </p:spPr>
      </p:pic>
      <p:pic>
        <p:nvPicPr>
          <p:cNvPr id="23" name="Рисунок 22" descr="dalnozorko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071810"/>
            <a:ext cx="1381124" cy="103584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85852" y="3786190"/>
            <a:ext cx="375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 </a:t>
            </a:r>
            <a:r>
              <a:rPr lang="ru-RU" b="1" dirty="0" smtClean="0"/>
              <a:t>воспаление глаз (конъюнктивит)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" name="Рисунок 25" descr="0-0-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3643314"/>
            <a:ext cx="1428750" cy="952500"/>
          </a:xfrm>
          <a:prstGeom prst="rect">
            <a:avLst/>
          </a:prstGeom>
        </p:spPr>
      </p:pic>
      <p:pic>
        <p:nvPicPr>
          <p:cNvPr id="27" name="Рисунок 26" descr="6767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5206" y="4286256"/>
            <a:ext cx="1428750" cy="838200"/>
          </a:xfrm>
          <a:prstGeom prst="rect">
            <a:avLst/>
          </a:prstGeom>
        </p:spPr>
      </p:pic>
      <p:pic>
        <p:nvPicPr>
          <p:cNvPr id="28" name="Рисунок 27" descr="гшгшгш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10" y="5000636"/>
            <a:ext cx="7905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945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71480"/>
            <a:ext cx="3868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Близорукость (миопия).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214710" cy="2429662"/>
          </a:xfrm>
          <a:prstGeom prst="rect">
            <a:avLst/>
          </a:prstGeom>
        </p:spPr>
      </p:pic>
      <p:pic>
        <p:nvPicPr>
          <p:cNvPr id="4" name="Рисунок 3" descr="5173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3116"/>
            <a:ext cx="4848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416</TotalTime>
  <Words>1617</Words>
  <Application>Microsoft Office PowerPoint</Application>
  <PresentationFormat>Экран (4:3)</PresentationFormat>
  <Paragraphs>291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МОУ СОШ 2</cp:lastModifiedBy>
  <cp:revision>52</cp:revision>
  <dcterms:modified xsi:type="dcterms:W3CDTF">2012-04-27T05:32:06Z</dcterms:modified>
</cp:coreProperties>
</file>