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8EC247-A47A-44FE-849E-1952F6F6A2F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C8123F-B368-47BD-9AD7-23AFE8DF47F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25086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Простые типы данных на языке программирования </a:t>
            </a:r>
            <a:r>
              <a:rPr lang="en-US" b="1" dirty="0" smtClean="0"/>
              <a:t>Turbo Pascal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trunc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	 Отбрасывает дробную </a:t>
            </a:r>
            <a:r>
              <a:rPr lang="ru-RU" dirty="0" smtClean="0"/>
              <a:t>часть </a:t>
            </a:r>
            <a:r>
              <a:rPr lang="ru-RU" dirty="0" err="1" smtClean="0"/>
              <a:t>trunc</a:t>
            </a:r>
            <a:r>
              <a:rPr lang="ru-RU" dirty="0" smtClean="0"/>
              <a:t>(5.6</a:t>
            </a:r>
            <a:r>
              <a:rPr lang="ru-RU" dirty="0" smtClean="0"/>
              <a:t>)=5</a:t>
            </a:r>
          </a:p>
          <a:p>
            <a:r>
              <a:rPr lang="ru-RU" dirty="0" err="1" smtClean="0"/>
              <a:t>round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Округляет до ближайшего </a:t>
            </a:r>
            <a:r>
              <a:rPr lang="ru-RU" dirty="0" smtClean="0"/>
              <a:t>целого	           </a:t>
            </a:r>
            <a:r>
              <a:rPr lang="ru-RU" dirty="0" err="1" smtClean="0"/>
              <a:t>round</a:t>
            </a:r>
            <a:r>
              <a:rPr lang="ru-RU" dirty="0" smtClean="0"/>
              <a:t>(5.6</a:t>
            </a:r>
            <a:r>
              <a:rPr lang="ru-RU" dirty="0" smtClean="0"/>
              <a:t>)=6</a:t>
            </a:r>
          </a:p>
          <a:p>
            <a:r>
              <a:rPr lang="ru-RU" dirty="0" err="1" smtClean="0"/>
              <a:t>frac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	 Выделяет дробную часть	</a:t>
            </a:r>
            <a:r>
              <a:rPr lang="ru-RU" dirty="0" smtClean="0"/>
              <a:t>            </a:t>
            </a:r>
            <a:r>
              <a:rPr lang="ru-RU" dirty="0" err="1" smtClean="0"/>
              <a:t>frac</a:t>
            </a:r>
            <a:r>
              <a:rPr lang="ru-RU" dirty="0" smtClean="0"/>
              <a:t>(10.1</a:t>
            </a:r>
            <a:r>
              <a:rPr lang="ru-RU" dirty="0" smtClean="0"/>
              <a:t>)=0.1</a:t>
            </a:r>
          </a:p>
          <a:p>
            <a:r>
              <a:rPr lang="ru-RU" dirty="0" err="1" smtClean="0"/>
              <a:t>int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	Выделяет целую часть	 </a:t>
            </a:r>
            <a:r>
              <a:rPr lang="ru-RU" dirty="0" err="1" smtClean="0"/>
              <a:t>int</a:t>
            </a:r>
            <a:r>
              <a:rPr lang="ru-RU" dirty="0" smtClean="0"/>
              <a:t>(10.1)=10.0</a:t>
            </a:r>
          </a:p>
          <a:p>
            <a:r>
              <a:rPr lang="ru-RU" dirty="0" err="1" smtClean="0"/>
              <a:t>random</a:t>
            </a:r>
            <a:r>
              <a:rPr lang="ru-RU" dirty="0" smtClean="0"/>
              <a:t>	  Датчик случайных чисел (ДСЧ) 	</a:t>
            </a:r>
          </a:p>
          <a:p>
            <a:r>
              <a:rPr lang="ru-RU" dirty="0" err="1" smtClean="0"/>
              <a:t>random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	Датчик случайных чисел (ДСЧ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err="1" smtClean="0"/>
              <a:t>randomize</a:t>
            </a:r>
            <a:r>
              <a:rPr lang="ru-RU" dirty="0" smtClean="0"/>
              <a:t>	 Инициализация ДСЧ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53244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Логический тип данных  и логические выражения.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7776864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Перечисляемый тип данных.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Rainbow </a:t>
            </a:r>
            <a:r>
              <a:rPr lang="en-US" dirty="0" smtClean="0"/>
              <a:t>= (RED, ORANGE, YELLOW,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GREEN</a:t>
            </a:r>
            <a:r>
              <a:rPr lang="en-US" dirty="0" smtClean="0"/>
              <a:t>, LIGHT_BLUE, BLUE, VIOLET);</a:t>
            </a:r>
            <a:endParaRPr lang="ru-RU" dirty="0" smtClean="0"/>
          </a:p>
          <a:p>
            <a:r>
              <a:rPr lang="en-US" dirty="0" smtClean="0"/>
              <a:t>type  </a:t>
            </a:r>
            <a:r>
              <a:rPr lang="en-US" dirty="0" err="1" smtClean="0"/>
              <a:t>Traffic_Light</a:t>
            </a:r>
            <a:r>
              <a:rPr lang="en-US" dirty="0" smtClean="0"/>
              <a:t>= (RED, YELLOW, GREEN);</a:t>
            </a:r>
            <a:endParaRPr lang="ru-RU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  Section: </a:t>
            </a:r>
            <a:r>
              <a:rPr lang="en-US" dirty="0" err="1" smtClean="0"/>
              <a:t>Traffic_Light</a:t>
            </a:r>
            <a:r>
              <a:rPr lang="en-US" dirty="0" smtClean="0"/>
              <a:t>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Символьный тип данных.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Тип  данных CHAR.</a:t>
            </a:r>
            <a:endParaRPr lang="ru-RU" dirty="0" smtClean="0"/>
          </a:p>
          <a:p>
            <a:r>
              <a:rPr lang="ru-RU" dirty="0" smtClean="0"/>
              <a:t>1) ORD (C) принимает значение кода символа С;</a:t>
            </a:r>
          </a:p>
          <a:p>
            <a:r>
              <a:rPr lang="ru-RU" dirty="0" smtClean="0"/>
              <a:t>2) значение функции CHR(I) является символ с кодом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Например:ORD</a:t>
            </a:r>
            <a:r>
              <a:rPr lang="ru-RU" dirty="0" smtClean="0"/>
              <a:t>('А ')=65</a:t>
            </a:r>
          </a:p>
          <a:p>
            <a:r>
              <a:rPr lang="en-US" dirty="0" smtClean="0"/>
              <a:t>CHR(ORD(C))=C   ; CHR (65) = A   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3920" y="476672"/>
            <a:ext cx="7890080" cy="6597352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Тип данных STRING .</a:t>
            </a:r>
            <a:endParaRPr lang="ru-RU" b="1" dirty="0" smtClean="0"/>
          </a:p>
          <a:p>
            <a:r>
              <a:rPr lang="ru-RU" dirty="0" smtClean="0"/>
              <a:t>1) Функция LENGTH</a:t>
            </a:r>
          </a:p>
          <a:p>
            <a:r>
              <a:rPr lang="ru-RU" dirty="0" smtClean="0"/>
              <a:t>C:=LENGTH(str); Переменной С будет присвоено целое значение, показывающее </a:t>
            </a:r>
            <a:r>
              <a:rPr lang="ru-RU" dirty="0" err="1" smtClean="0"/>
              <a:t>количествo</a:t>
            </a:r>
            <a:r>
              <a:rPr lang="ru-RU" dirty="0" smtClean="0"/>
              <a:t> символов в строковой переменной </a:t>
            </a:r>
            <a:r>
              <a:rPr lang="ru-RU" dirty="0" err="1" smtClean="0"/>
              <a:t>str</a:t>
            </a:r>
            <a:r>
              <a:rPr lang="ru-RU" dirty="0" smtClean="0"/>
              <a:t> 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2) Функция СОNCAТ - сцепление строк в порядке их перечисления.</a:t>
            </a:r>
          </a:p>
          <a:p>
            <a:r>
              <a:rPr lang="ru-RU" dirty="0" err="1" smtClean="0"/>
              <a:t>str:=CONCAT</a:t>
            </a:r>
            <a:r>
              <a:rPr lang="ru-RU" dirty="0" smtClean="0"/>
              <a:t>(st1,st2,...,stN);str-переменная типа STRING, состоящая из строк st1,...,stN.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3) Функция POS</a:t>
            </a:r>
          </a:p>
          <a:p>
            <a:r>
              <a:rPr lang="ru-RU" dirty="0" smtClean="0"/>
              <a:t>P:=POS (st1, st2); </a:t>
            </a:r>
            <a:r>
              <a:rPr lang="ru-RU" dirty="0" err="1" smtClean="0"/>
              <a:t>Р-целое</a:t>
            </a:r>
            <a:r>
              <a:rPr lang="ru-RU" dirty="0" smtClean="0"/>
              <a:t> число, показывающее номер позиции, с которой начина­ется строка st1 в </a:t>
            </a:r>
            <a:r>
              <a:rPr lang="ru-RU" dirty="0" err="1" smtClean="0"/>
              <a:t>строкe</a:t>
            </a:r>
            <a:r>
              <a:rPr lang="ru-RU" dirty="0" smtClean="0"/>
              <a:t> st2.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4) Функция COPY </a:t>
            </a:r>
          </a:p>
          <a:p>
            <a:r>
              <a:rPr lang="ru-RU" dirty="0" smtClean="0"/>
              <a:t>S1:=COPY( </a:t>
            </a:r>
            <a:r>
              <a:rPr lang="ru-RU" dirty="0" err="1" smtClean="0"/>
              <a:t>str</a:t>
            </a:r>
            <a:r>
              <a:rPr lang="ru-RU" dirty="0" smtClean="0"/>
              <a:t>, I, J); Sl-символьная подстрока, выделенная из строки </a:t>
            </a:r>
            <a:r>
              <a:rPr lang="ru-RU" dirty="0" err="1" smtClean="0"/>
              <a:t>str</a:t>
            </a:r>
            <a:r>
              <a:rPr lang="ru-RU" dirty="0" smtClean="0"/>
              <a:t> с позиции I, длиной J символов.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5) </a:t>
            </a:r>
            <a:r>
              <a:rPr lang="ru-RU" dirty="0" smtClean="0"/>
              <a:t>Процедура</a:t>
            </a:r>
            <a:r>
              <a:rPr lang="en-US" dirty="0" smtClean="0"/>
              <a:t> DELETE(</a:t>
            </a:r>
            <a:r>
              <a:rPr lang="en-US" dirty="0" err="1" smtClean="0"/>
              <a:t>Str</a:t>
            </a:r>
            <a:r>
              <a:rPr lang="en-US" dirty="0" smtClean="0"/>
              <a:t>, I, J); </a:t>
            </a:r>
            <a:endParaRPr lang="ru-RU" dirty="0" smtClean="0"/>
          </a:p>
          <a:p>
            <a:r>
              <a:rPr lang="ru-RU" dirty="0" smtClean="0"/>
              <a:t>Из строки </a:t>
            </a:r>
            <a:r>
              <a:rPr lang="ru-RU" dirty="0" err="1" smtClean="0"/>
              <a:t>str</a:t>
            </a:r>
            <a:r>
              <a:rPr lang="ru-RU" dirty="0" smtClean="0"/>
              <a:t> удаляется J символов, начиная с I позиции.</a:t>
            </a:r>
          </a:p>
          <a:p>
            <a:r>
              <a:rPr lang="ru-RU" dirty="0" smtClean="0"/>
              <a:t> </a:t>
            </a:r>
          </a:p>
          <a:p>
            <a:r>
              <a:rPr lang="en-US" dirty="0" smtClean="0"/>
              <a:t>6) </a:t>
            </a:r>
            <a:r>
              <a:rPr lang="ru-RU" dirty="0" smtClean="0"/>
              <a:t>Процедура</a:t>
            </a:r>
            <a:r>
              <a:rPr lang="en-US" dirty="0" smtClean="0"/>
              <a:t> INSERT(Str1, Str2, I);</a:t>
            </a:r>
            <a:endParaRPr lang="ru-RU" dirty="0" smtClean="0"/>
          </a:p>
          <a:p>
            <a:r>
              <a:rPr lang="ru-RU" dirty="0" smtClean="0"/>
              <a:t>Строка Str1 вставляется с I позиции в строку Str2.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7) Процедура STR (V, S1);</a:t>
            </a:r>
          </a:p>
          <a:p>
            <a:r>
              <a:rPr lang="ru-RU" dirty="0" smtClean="0"/>
              <a:t>Числовое значение переменной V преобразуется в строку символов и записывается в строку S1.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8) Процедура VAL (S1, V, C);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Интервальный (ограниченный) тип данных.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Примеры отрезков:</a:t>
            </a:r>
          </a:p>
          <a:p>
            <a:r>
              <a:rPr lang="ru-RU" dirty="0" smtClean="0"/>
              <a:t>1..10</a:t>
            </a:r>
          </a:p>
          <a:p>
            <a:r>
              <a:rPr lang="ru-RU" dirty="0" smtClean="0"/>
              <a:t>-15..25</a:t>
            </a:r>
          </a:p>
          <a:p>
            <a:r>
              <a:rPr lang="ru-RU" dirty="0" smtClean="0"/>
              <a:t>'</a:t>
            </a:r>
            <a:r>
              <a:rPr lang="ru-RU" dirty="0" err="1" smtClean="0"/>
              <a:t>a'..'z</a:t>
            </a:r>
            <a:r>
              <a:rPr lang="ru-RU" dirty="0" smtClean="0"/>
              <a:t>'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Константы.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Иногда, бывает так, что у нас в программе встречаются величины, которые не меняются в процессе выполнения программы (т.е. фактически они противоположность переменных). Такие величины называются константами. Константы указываются в специальном разделе, который называется </a:t>
            </a:r>
            <a:r>
              <a:rPr lang="ru-RU" dirty="0" err="1" smtClean="0"/>
              <a:t>Const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Подготовить </a:t>
            </a:r>
            <a:r>
              <a:rPr lang="ru-RU" dirty="0" smtClean="0"/>
              <a:t>ответы на вопросы:</a:t>
            </a:r>
          </a:p>
          <a:p>
            <a:r>
              <a:rPr lang="ru-RU" dirty="0" smtClean="0"/>
              <a:t>1.Чем характеризуется переменная?</a:t>
            </a:r>
          </a:p>
          <a:p>
            <a:r>
              <a:rPr lang="ru-RU" dirty="0" smtClean="0"/>
              <a:t>2. Перечислите типы данных?</a:t>
            </a:r>
          </a:p>
          <a:p>
            <a:r>
              <a:rPr lang="ru-RU" dirty="0" smtClean="0"/>
              <a:t>3.Как описывается переменная?</a:t>
            </a:r>
          </a:p>
          <a:p>
            <a:r>
              <a:rPr lang="ru-RU" dirty="0" smtClean="0"/>
              <a:t>4. Какова структура программы?</a:t>
            </a:r>
          </a:p>
          <a:p>
            <a:r>
              <a:rPr lang="ru-RU" dirty="0" smtClean="0"/>
              <a:t>5.С чего начинается программа?</a:t>
            </a:r>
          </a:p>
          <a:p>
            <a:r>
              <a:rPr lang="ru-RU" dirty="0" smtClean="0"/>
              <a:t>6.Чем заканчивается программа?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4342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Типы данных в языке программирования </a:t>
            </a:r>
            <a:r>
              <a:rPr lang="en-US" b="1" dirty="0" smtClean="0"/>
              <a:t>Turbo Pascal</a:t>
            </a:r>
            <a:r>
              <a:rPr lang="ru-RU" b="1" dirty="0" smtClean="0"/>
              <a:t> делятся на пять основных классов: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36912"/>
            <a:ext cx="7498080" cy="3611488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sz="4000" b="1" dirty="0" smtClean="0"/>
              <a:t>простые типы;</a:t>
            </a:r>
          </a:p>
          <a:p>
            <a:r>
              <a:rPr lang="ru-RU" sz="4000" b="1" dirty="0" smtClean="0"/>
              <a:t>-структурированные типы;</a:t>
            </a:r>
          </a:p>
          <a:p>
            <a:r>
              <a:rPr lang="ru-RU" sz="4000" b="1" dirty="0" smtClean="0"/>
              <a:t>-ссылочные типы;</a:t>
            </a:r>
          </a:p>
          <a:p>
            <a:r>
              <a:rPr lang="ru-RU" sz="4000" b="1" dirty="0" smtClean="0"/>
              <a:t>-процедурные типы;</a:t>
            </a:r>
          </a:p>
          <a:p>
            <a:r>
              <a:rPr lang="ru-RU" sz="4000" b="1" dirty="0" smtClean="0"/>
              <a:t>-объектные типы.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177" t="26270" r="21324" b="27231"/>
          <a:stretch>
            <a:fillRect/>
          </a:stretch>
        </p:blipFill>
        <p:spPr bwMode="auto">
          <a:xfrm>
            <a:off x="1475656" y="1052736"/>
            <a:ext cx="741682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Функция </a:t>
            </a:r>
            <a:r>
              <a:rPr lang="en-US" dirty="0" smtClean="0"/>
              <a:t>PRED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определяет предыдущее значение величины </a:t>
            </a:r>
            <a:r>
              <a:rPr lang="ru-RU" dirty="0" err="1" smtClean="0"/>
              <a:t>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Функция </a:t>
            </a:r>
            <a:r>
              <a:rPr lang="en-US" dirty="0" smtClean="0"/>
              <a:t>SUCC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 определяет последующее значение величины </a:t>
            </a:r>
            <a:r>
              <a:rPr lang="ru-RU" dirty="0" err="1" smtClean="0"/>
              <a:t>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Функция </a:t>
            </a:r>
            <a:r>
              <a:rPr lang="en-US" dirty="0" smtClean="0"/>
              <a:t>ORD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возвращает порядковый номер величины 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177" t="39770" r="15699" b="31730"/>
          <a:stretch>
            <a:fillRect/>
          </a:stretch>
        </p:blipFill>
        <p:spPr bwMode="auto">
          <a:xfrm>
            <a:off x="0" y="836712"/>
            <a:ext cx="9223180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532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Для целых чисел определены следующие стандартные функции: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322128" cy="55172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– </a:t>
            </a:r>
            <a:r>
              <a:rPr lang="ru-RU" dirty="0" err="1" smtClean="0"/>
              <a:t>Odd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– возвращает результат логического типа: для четного аргумента – </a:t>
            </a:r>
            <a:r>
              <a:rPr lang="ru-RU" dirty="0" err="1" smtClean="0"/>
              <a:t>false</a:t>
            </a:r>
            <a:r>
              <a:rPr lang="ru-RU" dirty="0" smtClean="0"/>
              <a:t>, а для нечетного – </a:t>
            </a:r>
            <a:r>
              <a:rPr lang="ru-RU" dirty="0" err="1" smtClean="0"/>
              <a:t>true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Succ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– возвращает следующее целое число (х+1);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Pred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– возвращает предыдущее целое число (х-1);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Ord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– возвращает аргумент </a:t>
            </a:r>
            <a:r>
              <a:rPr lang="ru-RU" dirty="0" err="1" smtClean="0"/>
              <a:t>x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Abs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– возвращает модуль </a:t>
            </a:r>
            <a:r>
              <a:rPr lang="ru-RU" dirty="0" err="1" smtClean="0"/>
              <a:t>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Srq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– возвращает квадрат числа </a:t>
            </a:r>
            <a:r>
              <a:rPr lang="ru-RU" dirty="0" err="1" smtClean="0"/>
              <a:t>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Sqrt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– возвращает значение корня числа </a:t>
            </a:r>
            <a:r>
              <a:rPr lang="ru-RU" dirty="0" err="1" smtClean="0"/>
              <a:t>х</a:t>
            </a:r>
            <a:r>
              <a:rPr lang="ru-RU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0"/>
            <a:ext cx="8034096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– </a:t>
            </a:r>
            <a:r>
              <a:rPr lang="ru-RU" dirty="0" err="1" smtClean="0"/>
              <a:t>Exp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– возвращает е в степени </a:t>
            </a:r>
            <a:r>
              <a:rPr lang="ru-RU" dirty="0" err="1" smtClean="0"/>
              <a:t>х</a:t>
            </a:r>
            <a:r>
              <a:rPr lang="ru-RU" dirty="0" smtClean="0"/>
              <a:t> (экспоненту), результат вещественного типа;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Sin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– возвращает синус </a:t>
            </a:r>
            <a:r>
              <a:rPr lang="ru-RU" dirty="0" err="1" smtClean="0"/>
              <a:t>х</a:t>
            </a:r>
            <a:r>
              <a:rPr lang="ru-RU" dirty="0" smtClean="0"/>
              <a:t>, результат вещественного типа;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Cos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– возвращает косинус </a:t>
            </a:r>
            <a:r>
              <a:rPr lang="ru-RU" dirty="0" err="1" smtClean="0"/>
              <a:t>х</a:t>
            </a:r>
            <a:r>
              <a:rPr lang="ru-RU" dirty="0" smtClean="0"/>
              <a:t>, результат вещественного типа;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Ln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– возвращает натуральный логарифм </a:t>
            </a:r>
            <a:r>
              <a:rPr lang="ru-RU" dirty="0" err="1" smtClean="0"/>
              <a:t>х</a:t>
            </a:r>
            <a:r>
              <a:rPr lang="ru-RU" dirty="0" smtClean="0"/>
              <a:t>, результат вещественного типа;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Dec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i</a:t>
            </a:r>
            <a:r>
              <a:rPr lang="ru-RU" dirty="0" smtClean="0"/>
              <a:t>) – уменьшает значение </a:t>
            </a:r>
            <a:r>
              <a:rPr lang="ru-RU" dirty="0" err="1" smtClean="0"/>
              <a:t>х</a:t>
            </a:r>
            <a:r>
              <a:rPr lang="ru-RU" dirty="0" smtClean="0"/>
              <a:t> на </a:t>
            </a:r>
            <a:r>
              <a:rPr lang="ru-RU" dirty="0" err="1" smtClean="0"/>
              <a:t>i</a:t>
            </a:r>
            <a:r>
              <a:rPr lang="ru-RU" dirty="0" smtClean="0"/>
              <a:t>, если </a:t>
            </a:r>
            <a:r>
              <a:rPr lang="ru-RU" dirty="0" err="1" smtClean="0"/>
              <a:t>i</a:t>
            </a:r>
            <a:r>
              <a:rPr lang="ru-RU" dirty="0" smtClean="0"/>
              <a:t> не задано, то на 1;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Inc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i</a:t>
            </a:r>
            <a:r>
              <a:rPr lang="ru-RU" dirty="0" smtClean="0"/>
              <a:t>) – увеличивает значение </a:t>
            </a:r>
            <a:r>
              <a:rPr lang="ru-RU" dirty="0" err="1" smtClean="0"/>
              <a:t>х</a:t>
            </a:r>
            <a:r>
              <a:rPr lang="ru-RU" dirty="0" smtClean="0"/>
              <a:t> на </a:t>
            </a:r>
            <a:r>
              <a:rPr lang="ru-RU" dirty="0" err="1" smtClean="0"/>
              <a:t>i</a:t>
            </a:r>
            <a:r>
              <a:rPr lang="ru-RU" dirty="0" smtClean="0"/>
              <a:t>, если </a:t>
            </a:r>
            <a:r>
              <a:rPr lang="ru-RU" dirty="0" err="1" smtClean="0"/>
              <a:t>i</a:t>
            </a:r>
            <a:r>
              <a:rPr lang="ru-RU" dirty="0" smtClean="0"/>
              <a:t> не задано, то на 1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Вещественные типы данных.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052" t="43990" r="15699" b="21231"/>
          <a:stretch>
            <a:fillRect/>
          </a:stretch>
        </p:blipFill>
        <p:spPr bwMode="auto">
          <a:xfrm>
            <a:off x="-66514" y="1412776"/>
            <a:ext cx="921051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Над данными вещественного типа  определены следующие операции: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sin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	Возвращает синус, угол в радианах	</a:t>
            </a:r>
          </a:p>
          <a:p>
            <a:r>
              <a:rPr lang="ru-RU" dirty="0" err="1" smtClean="0"/>
              <a:t>cos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	Возвращает синус, угол в радианах	</a:t>
            </a:r>
          </a:p>
          <a:p>
            <a:r>
              <a:rPr lang="ru-RU" dirty="0" err="1" smtClean="0"/>
              <a:t>arctan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Возвращает арктангенс	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abs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	Возвращает абсолютную величину	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sqr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	Возвращает квадрат	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exp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	Возвращает экспоненту	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ln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	Возвращает логарифм натуральный	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513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Простые типы данных на языке программирования Turbo Pascal. </vt:lpstr>
      <vt:lpstr>Типы данных в языке программирования Turbo Pascal делятся на пять основных классов: </vt:lpstr>
      <vt:lpstr>Слайд 3</vt:lpstr>
      <vt:lpstr>Слайд 4</vt:lpstr>
      <vt:lpstr>Слайд 5</vt:lpstr>
      <vt:lpstr>Для целых чисел определены следующие стандартные функции: </vt:lpstr>
      <vt:lpstr>Слайд 7</vt:lpstr>
      <vt:lpstr>Вещественные типы данных. </vt:lpstr>
      <vt:lpstr>Над данными вещественного типа  определены следующие операции: </vt:lpstr>
      <vt:lpstr>Слайд 10</vt:lpstr>
      <vt:lpstr>Логический тип данных  и логические выражения.   </vt:lpstr>
      <vt:lpstr>Перечисляемый тип данных. </vt:lpstr>
      <vt:lpstr>Символьный тип данных. </vt:lpstr>
      <vt:lpstr>Слайд 14</vt:lpstr>
      <vt:lpstr>Слайд 15</vt:lpstr>
      <vt:lpstr>Интервальный (ограниченный) тип данных. </vt:lpstr>
      <vt:lpstr>Константы. </vt:lpstr>
      <vt:lpstr>Домашнее задание. </vt:lpstr>
    </vt:vector>
  </TitlesOfParts>
  <Company>Школа 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типы данных на языке программирования Turbo Pascal. </dc:title>
  <dc:creator>анкушева</dc:creator>
  <cp:lastModifiedBy>анкушева</cp:lastModifiedBy>
  <cp:revision>2</cp:revision>
  <dcterms:created xsi:type="dcterms:W3CDTF">2013-01-29T03:54:53Z</dcterms:created>
  <dcterms:modified xsi:type="dcterms:W3CDTF">2013-01-29T04:11:54Z</dcterms:modified>
</cp:coreProperties>
</file>