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319" r:id="rId4"/>
    <p:sldId id="291" r:id="rId5"/>
    <p:sldId id="293" r:id="rId6"/>
    <p:sldId id="298" r:id="rId7"/>
    <p:sldId id="299" r:id="rId8"/>
    <p:sldId id="294" r:id="rId9"/>
    <p:sldId id="295" r:id="rId10"/>
    <p:sldId id="307" r:id="rId11"/>
    <p:sldId id="309" r:id="rId12"/>
    <p:sldId id="314" r:id="rId13"/>
    <p:sldId id="316" r:id="rId14"/>
    <p:sldId id="315" r:id="rId15"/>
    <p:sldId id="317" r:id="rId16"/>
    <p:sldId id="318" r:id="rId17"/>
    <p:sldId id="257" r:id="rId18"/>
    <p:sldId id="260" r:id="rId19"/>
    <p:sldId id="300" r:id="rId20"/>
    <p:sldId id="304" r:id="rId21"/>
    <p:sldId id="303" r:id="rId22"/>
    <p:sldId id="261" r:id="rId23"/>
    <p:sldId id="301" r:id="rId24"/>
    <p:sldId id="262" r:id="rId25"/>
    <p:sldId id="263" r:id="rId26"/>
    <p:sldId id="268" r:id="rId27"/>
    <p:sldId id="271" r:id="rId28"/>
    <p:sldId id="272" r:id="rId29"/>
    <p:sldId id="305" r:id="rId30"/>
    <p:sldId id="281" r:id="rId31"/>
    <p:sldId id="282" r:id="rId32"/>
    <p:sldId id="283" r:id="rId33"/>
    <p:sldId id="284" r:id="rId34"/>
    <p:sldId id="285" r:id="rId35"/>
    <p:sldId id="28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564" autoAdjust="0"/>
  </p:normalViewPr>
  <p:slideViewPr>
    <p:cSldViewPr>
      <p:cViewPr varScale="1">
        <p:scale>
          <a:sx n="82" d="100"/>
          <a:sy n="82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4DADA-2927-415F-A70C-C90442ED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A54D-A498-49A0-9E16-DF41F27F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88874-CF25-4532-B272-395E6609A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7A8E-997E-4A19-B725-3E2DD729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57F98-CB54-4739-B49B-A83CDC891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609C9-301D-4706-A546-B740AFB02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C5B92-FD9E-40ED-B6C1-AA9AEFCD3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26C6-2CFE-4991-9084-CBC4C505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254E-3B2E-4F59-A57E-1A228A03C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4B00-064E-427D-A40E-0A63EAA4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393F-AF16-45D5-8704-F48E56ABF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877D-0FAC-4418-AC09-1D937EDA8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2E73-AE74-4493-83F5-287009A3B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26F4A-B35B-482F-A359-CF3BA6702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CAB4B-2007-4591-98CE-F22C4AF57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6A25-C166-40D7-A93D-4116AC0BE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B7DF-4A32-475C-8CE1-28F8E8E28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04E9A-FEE3-4938-BBEF-9CBB75B35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A011-3767-4344-95CE-3C6EECEEC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C417F-0BDD-487C-BA31-57864985A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CBCC-DF8E-4CDD-8CC1-DFB11C60E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72884-2183-44A9-9E3C-B96FF97E1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2986E75-DDED-41B0-92B9-E1592EACA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0175856-C30B-485D-8797-CA97C3039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3886200"/>
            <a:ext cx="752475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Презентация выполнена учителем начальных классов МБОУ СОШ №22 г. Волжского Волгоградской области Глоденко Натальей Викторовной.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-6350"/>
            <a:ext cx="7426325" cy="39878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1187450" y="765175"/>
            <a:ext cx="6769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Волжский –это крупный промышленный центр. Это город энергетиков, машиностроителей, химиков, металлургов.</a:t>
            </a:r>
          </a:p>
        </p:txBody>
      </p:sp>
      <p:pic>
        <p:nvPicPr>
          <p:cNvPr id="34818" name="Рисунок 2" descr="article118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33600"/>
            <a:ext cx="36004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3" descr="1335435214_volzhskiy-zavod-organicheskogo-sintez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33600"/>
            <a:ext cx="37449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 descr="img_404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437063"/>
            <a:ext cx="3451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5" descr="voljskii_podsipnikovii_zavod_pg-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437063"/>
            <a:ext cx="34559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Содержимое 3" descr="1356025560_tram.jpe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3735387" cy="2895600"/>
          </a:xfrm>
        </p:spPr>
      </p:pic>
      <p:pic>
        <p:nvPicPr>
          <p:cNvPr id="35842" name="Содержимое 5" descr="1190673024_a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3357563"/>
            <a:ext cx="3446462" cy="2881312"/>
          </a:xfrm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323850" y="4652963"/>
            <a:ext cx="42481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Дом на рельсах тут как тут 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Всех умчит он в пять минут. 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Ты садись и не зевай - отправляется...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8641"/>
            <a:ext cx="712879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Городской пассажирский транспорт.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img-210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429000"/>
            <a:ext cx="3662363" cy="3106738"/>
          </a:xfrm>
        </p:spPr>
      </p:pic>
      <p:pic>
        <p:nvPicPr>
          <p:cNvPr id="26627" name="Содержимое 6" descr="1317296429_b845d6912ee5fc11cfa64aba1b0a76f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40288" y="692150"/>
            <a:ext cx="3979862" cy="2960688"/>
          </a:xfrm>
        </p:spPr>
      </p:pic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4787900" y="4221163"/>
            <a:ext cx="41767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ru-RU" b="1"/>
              <a:t>Удивительный вагон! 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Посудите сами: 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Рельсы в воздухе, а он 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Держит их руками. </a:t>
            </a:r>
            <a:br>
              <a:rPr lang="ru-RU" b="1"/>
            </a:br>
            <a:endParaRPr lang="ru-RU" b="1"/>
          </a:p>
        </p:txBody>
      </p:sp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395288" y="836613"/>
            <a:ext cx="33131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Что за чудо – длинный дом!</a:t>
            </a:r>
            <a:br>
              <a:rPr lang="ru-RU" b="1"/>
            </a:br>
            <a:r>
              <a:rPr lang="ru-RU" b="1"/>
              <a:t>Пассажиров много в нем.</a:t>
            </a:r>
            <a:br>
              <a:rPr lang="ru-RU" b="1"/>
            </a:br>
            <a:r>
              <a:rPr lang="ru-RU" b="1"/>
              <a:t>Носит обувь из резины</a:t>
            </a:r>
            <a:br>
              <a:rPr lang="ru-RU" b="1"/>
            </a:br>
            <a:r>
              <a:rPr lang="ru-RU" b="1"/>
              <a:t>И питается бензином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Содержимое 5" descr="67032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3302000" cy="2447925"/>
          </a:xfrm>
        </p:spPr>
      </p:pic>
      <p:pic>
        <p:nvPicPr>
          <p:cNvPr id="27652" name="Содержимое 6" descr="43118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412875"/>
            <a:ext cx="3382962" cy="2520950"/>
          </a:xfrm>
        </p:spPr>
      </p:pic>
      <p:pic>
        <p:nvPicPr>
          <p:cNvPr id="27653" name="Содержимое 4" descr="56bb8748131280159122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005263"/>
            <a:ext cx="33131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49872" y="188640"/>
            <a:ext cx="52442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Спецтехника.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37893" name="Прямоугольник 7"/>
          <p:cNvSpPr>
            <a:spLocks noChangeArrowheads="1"/>
          </p:cNvSpPr>
          <p:nvPr/>
        </p:nvSpPr>
        <p:spPr bwMode="auto">
          <a:xfrm>
            <a:off x="3635375" y="2276475"/>
            <a:ext cx="936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4400"/>
              <a:t>03</a:t>
            </a:r>
            <a:endParaRPr lang="ru-RU" sz="320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243888" y="1797050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01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5" name="Прямоугольник 9"/>
          <p:cNvSpPr>
            <a:spLocks noChangeArrowheads="1"/>
          </p:cNvSpPr>
          <p:nvPr/>
        </p:nvSpPr>
        <p:spPr bwMode="auto">
          <a:xfrm>
            <a:off x="6516688" y="4581525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02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7" descr="620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412875"/>
            <a:ext cx="30876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Содержимое 5" descr="10110108_w640_h640_433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05263"/>
            <a:ext cx="309721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Содержимое 11" descr="t-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933825"/>
            <a:ext cx="30622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Содержимое 4" descr="truck-300x20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12875"/>
            <a:ext cx="30241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5855" y="188640"/>
            <a:ext cx="859228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Машины – помощники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IN0015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33375"/>
            <a:ext cx="331311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бетономеш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44900"/>
            <a:ext cx="34575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экскава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34559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кра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3429000"/>
            <a:ext cx="33131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 descr="Памятник Логинову в Волжс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573463"/>
            <a:ext cx="309562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5" descr="Памятник Менделееву в Волжск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97200"/>
            <a:ext cx="28797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6" descr="Памятник генералу Карбышеву в Волжск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15888"/>
            <a:ext cx="2819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7"/>
          <p:cNvSpPr>
            <a:spLocks noChangeArrowheads="1"/>
          </p:cNvSpPr>
          <p:nvPr/>
        </p:nvSpPr>
        <p:spPr bwMode="auto">
          <a:xfrm>
            <a:off x="3348038" y="3429000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Памятник генералу Д.М. Карбышеву.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07950" y="823913"/>
            <a:ext cx="2879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>
                <a:solidFill>
                  <a:srgbClr val="2A2A2A"/>
                </a:solidFill>
                <a:latin typeface="Helvetica"/>
                <a:cs typeface="Times New Roman" pitchFamily="18" charset="0"/>
              </a:rPr>
              <a:t>При въезде в город, на площади Строителей, установлен памятник основателю Волжского - Ф.Г. Логинову.</a:t>
            </a:r>
            <a:endParaRPr lang="ru-RU" sz="4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27338" y="620713"/>
            <a:ext cx="6316662" cy="1152525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1986" name="Содержимое 6" descr="Памятник первостроителям в Волжском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57338"/>
            <a:ext cx="6985000" cy="4176712"/>
          </a:xfrm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2493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Памятник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первостроителям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 Волжского.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Содержимое 3" descr="Памятник жертвам политических репрессий в Волжском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349500"/>
            <a:ext cx="6696075" cy="3960813"/>
          </a:xfrm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39552" y="107127"/>
            <a:ext cx="79200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elvetica" charset="-52"/>
                <a:cs typeface="Times New Roman" pitchFamily="18" charset="0"/>
              </a:rPr>
              <a:t>За гостиницей 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«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elvetica" charset="-52"/>
                <a:cs typeface="Times New Roman" pitchFamily="18" charset="0"/>
              </a:rPr>
              <a:t>Ахтуба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»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elvetica" charset="-52"/>
                <a:cs typeface="Times New Roman" pitchFamily="18" charset="0"/>
              </a:rPr>
              <a:t>, расположенной на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 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elvetica" charset="-52"/>
                <a:cs typeface="Times New Roman" pitchFamily="18" charset="0"/>
              </a:rPr>
              <a:t>площади 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elvetica" charset="-52"/>
                <a:cs typeface="Times New Roman" pitchFamily="18" charset="0"/>
              </a:rPr>
              <a:t>Ленина, находится необычный 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elvetica" charset="-52"/>
                <a:cs typeface="Times New Roman" pitchFamily="18" charset="0"/>
              </a:rPr>
              <a:t>памятник жертвам политических репрессий 20 столетия. Три человеческие фигуры с запрокинутыми к небу головами олицетворяют боль и муки репрессированных.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 descr="0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4313"/>
            <a:ext cx="691356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258888" y="106274"/>
            <a:ext cx="6842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elvetica" charset="-52"/>
                <a:cs typeface="Times New Roman" pitchFamily="18" charset="0"/>
              </a:rPr>
              <a:t>Памятник павшим солдатам в Гражданской и Великой Отечественной войнах.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karta_gorod_volzhskiji_s_ulizam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"/>
            <a:ext cx="914400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619672" y="5085184"/>
            <a:ext cx="6048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Монумент был построен в 1993 году в честь погибших в афганской войне. </a:t>
            </a:r>
          </a:p>
        </p:txBody>
      </p:sp>
      <p:pic>
        <p:nvPicPr>
          <p:cNvPr id="45058" name="Рисунок 2" descr="Памятник афганцам в Волжс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6960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5" descr="02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4675"/>
            <a:ext cx="6553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79928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Дворец культуры «</a:t>
            </a:r>
            <a:r>
              <a:rPr lang="ru-RU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Волгоградгидрострой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».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 descr="03 (2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37449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Рисунок 2" descr="06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88913"/>
            <a:ext cx="33131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3" descr="05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73463"/>
            <a:ext cx="37449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4" descr="04 (1)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644900"/>
            <a:ext cx="33845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Содержимое 3" descr="getImage (8)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4124325" cy="4033837"/>
          </a:xfrm>
        </p:spPr>
      </p:pic>
      <p:pic>
        <p:nvPicPr>
          <p:cNvPr id="48130" name="Содержимое 6" descr="getImage (19)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580063" y="1916113"/>
            <a:ext cx="3087687" cy="4044950"/>
          </a:xfrm>
        </p:spPr>
      </p:pic>
      <p:sp>
        <p:nvSpPr>
          <p:cNvPr id="5" name="Прямоугольник 4"/>
          <p:cNvSpPr/>
          <p:nvPr/>
        </p:nvSpPr>
        <p:spPr>
          <a:xfrm>
            <a:off x="1293666" y="476672"/>
            <a:ext cx="655666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Театр «Арлекин»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Содержимое 3" descr="getImage (14)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484313"/>
            <a:ext cx="3395662" cy="4525962"/>
          </a:xfrm>
        </p:spPr>
      </p:pic>
      <p:pic>
        <p:nvPicPr>
          <p:cNvPr id="49154" name="Рисунок 3" descr="250px-Watertower_vl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84313"/>
            <a:ext cx="33909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9962" y="404664"/>
            <a:ext cx="856407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Водонапорная башня.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Содержимое 3" descr="getImage (10)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484313"/>
            <a:ext cx="6035675" cy="4525962"/>
          </a:xfrm>
        </p:spPr>
      </p:pic>
      <p:sp>
        <p:nvSpPr>
          <p:cNvPr id="4" name="Прямоугольник 3"/>
          <p:cNvSpPr/>
          <p:nvPr/>
        </p:nvSpPr>
        <p:spPr>
          <a:xfrm>
            <a:off x="1257150" y="188640"/>
            <a:ext cx="66297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Площадь Ленина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Содержимое 5" descr="getImage (9)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73238"/>
            <a:ext cx="7705725" cy="4525962"/>
          </a:xfrm>
        </p:spPr>
      </p:pic>
      <p:sp>
        <p:nvSpPr>
          <p:cNvPr id="4" name="Прямоугольник 3"/>
          <p:cNvSpPr/>
          <p:nvPr/>
        </p:nvSpPr>
        <p:spPr>
          <a:xfrm>
            <a:off x="121647" y="620688"/>
            <a:ext cx="890070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Стадион им. Логинова.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Содержимое 3" descr="getImage (6)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860800"/>
            <a:ext cx="3311525" cy="2808288"/>
          </a:xfrm>
        </p:spPr>
      </p:pic>
      <p:pic>
        <p:nvPicPr>
          <p:cNvPr id="52226" name="Содержимое 3" descr="300px-Volzhskiy_-_Oke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789363"/>
            <a:ext cx="33845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Содержимое 3" descr="getImage (16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412875"/>
            <a:ext cx="31686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806489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Торговые, развлекательные и оздоровительные центры.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9"/>
            <a:ext cx="748883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Все профессии важны, все профессии нужны.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4" descr="330026694634_08_rrrisr-srrrrs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2835275" cy="4489450"/>
          </a:xfrm>
        </p:spPr>
      </p:pic>
      <p:pic>
        <p:nvPicPr>
          <p:cNvPr id="30723" name="Содержимое 7" descr="1286539067_2010-10-08_1532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628775"/>
            <a:ext cx="28797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388" y="260350"/>
            <a:ext cx="27368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Кто в дни болезней всех полезней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И лечит нас от всех болезней? </a:t>
            </a:r>
          </a:p>
        </p:txBody>
      </p:sp>
      <p:pic>
        <p:nvPicPr>
          <p:cNvPr id="30725" name="Рисунок 7" descr="0_70fa1_a9db586b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628775"/>
            <a:ext cx="2663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87675" y="115888"/>
            <a:ext cx="2879725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Мелом пишет и рисует,</a:t>
            </a:r>
          </a:p>
          <a:p>
            <a:pPr algn="ctr">
              <a:defRPr/>
            </a:pPr>
            <a:r>
              <a:rPr lang="ru-RU" dirty="0">
                <a:latin typeface="+mj-lt"/>
              </a:rPr>
              <a:t>И с ошибками воюет,</a:t>
            </a:r>
          </a:p>
          <a:p>
            <a:pPr algn="ctr">
              <a:defRPr/>
            </a:pPr>
            <a:r>
              <a:rPr lang="ru-RU" dirty="0">
                <a:latin typeface="+mj-lt"/>
              </a:rPr>
              <a:t>Учит думать, размышлять,</a:t>
            </a:r>
          </a:p>
          <a:p>
            <a:pPr algn="ctr">
              <a:defRPr/>
            </a:pPr>
            <a:r>
              <a:rPr lang="ru-RU" dirty="0">
                <a:latin typeface="+mj-lt"/>
              </a:rPr>
              <a:t>Как его, ребята, звать?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7763" y="115888"/>
            <a:ext cx="2808287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В книжном море он бескрайнем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Настоящий капитан.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Отыскать любую книжку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Помогает быстро нам!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6" descr="1015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8"/>
            <a:ext cx="4141787" cy="3600450"/>
          </a:xfrm>
        </p:spPr>
      </p:pic>
      <p:pic>
        <p:nvPicPr>
          <p:cNvPr id="27650" name="Содержимое 7" descr="news-selo-bezrodnoe-mogut-vosstanovit-v-vide-muzeya-zapovednika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1773238"/>
            <a:ext cx="3600450" cy="360045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7" descr="1822615_55114nothumb500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133600"/>
            <a:ext cx="2736850" cy="3844925"/>
          </a:xfrm>
        </p:spPr>
      </p:pic>
      <p:pic>
        <p:nvPicPr>
          <p:cNvPr id="31747" name="Содержимое 8" descr="0_70f9b_59e086c3_X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2205038"/>
            <a:ext cx="2727325" cy="3816350"/>
          </a:xfrm>
        </p:spPr>
      </p:pic>
      <p:sp>
        <p:nvSpPr>
          <p:cNvPr id="55299" name="Прямоугольник 4"/>
          <p:cNvSpPr>
            <a:spLocks noChangeArrowheads="1"/>
          </p:cNvSpPr>
          <p:nvPr/>
        </p:nvSpPr>
        <p:spPr bwMode="auto">
          <a:xfrm>
            <a:off x="468313" y="333375"/>
            <a:ext cx="2879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Ходит в белом колпаке</a:t>
            </a:r>
          </a:p>
          <a:p>
            <a:r>
              <a:rPr lang="ru-RU" b="1"/>
              <a:t>С поварёшкою в руке.</a:t>
            </a:r>
          </a:p>
          <a:p>
            <a:r>
              <a:rPr lang="ru-RU" b="1"/>
              <a:t>Он готовит нам обед:</a:t>
            </a:r>
          </a:p>
          <a:p>
            <a:r>
              <a:rPr lang="ru-RU" b="1"/>
              <a:t>Кашу, щи и винегрет.</a:t>
            </a:r>
          </a:p>
        </p:txBody>
      </p:sp>
      <p:pic>
        <p:nvPicPr>
          <p:cNvPr id="31749" name="Содержимое 5" descr="0_70f9d_7e951655_-1-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205038"/>
            <a:ext cx="2447925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Прямоугольник 10"/>
          <p:cNvSpPr>
            <a:spLocks noChangeArrowheads="1"/>
          </p:cNvSpPr>
          <p:nvPr/>
        </p:nvSpPr>
        <p:spPr bwMode="auto">
          <a:xfrm>
            <a:off x="3203575" y="260350"/>
            <a:ext cx="26638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Нам даёт товар и чек</a:t>
            </a:r>
            <a:br>
              <a:rPr lang="ru-RU" b="1"/>
            </a:br>
            <a:r>
              <a:rPr lang="ru-RU" b="1"/>
              <a:t>Не философ, не мудрец</a:t>
            </a:r>
            <a:br>
              <a:rPr lang="ru-RU" b="1"/>
            </a:br>
            <a:r>
              <a:rPr lang="ru-RU" b="1"/>
              <a:t>И не суперчеловек,</a:t>
            </a:r>
            <a:br>
              <a:rPr lang="ru-RU" b="1"/>
            </a:br>
            <a:r>
              <a:rPr lang="ru-RU" b="1"/>
              <a:t>А обычный ...</a:t>
            </a:r>
          </a:p>
        </p:txBody>
      </p:sp>
      <p:sp>
        <p:nvSpPr>
          <p:cNvPr id="55302" name="Прямоугольник 13"/>
          <p:cNvSpPr>
            <a:spLocks noChangeArrowheads="1"/>
          </p:cNvSpPr>
          <p:nvPr/>
        </p:nvSpPr>
        <p:spPr bwMode="auto">
          <a:xfrm>
            <a:off x="6011863" y="115888"/>
            <a:ext cx="2952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Никто на свете так не может</a:t>
            </a:r>
            <a:br>
              <a:rPr lang="ru-RU" b="1"/>
            </a:br>
            <a:r>
              <a:rPr lang="ru-RU" b="1"/>
              <a:t>Одним движением руки</a:t>
            </a:r>
            <a:br>
              <a:rPr lang="ru-RU" b="1"/>
            </a:br>
            <a:r>
              <a:rPr lang="ru-RU" b="1"/>
              <a:t>Остановить поток прохожих</a:t>
            </a:r>
            <a:br>
              <a:rPr lang="ru-RU" b="1"/>
            </a:br>
            <a:r>
              <a:rPr lang="ru-RU" b="1"/>
              <a:t>И пропустить грузовики.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Содержимое 4" descr="0001-001-Znakomim-detej-s-professijami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16113"/>
            <a:ext cx="3878263" cy="3744912"/>
          </a:xfrm>
        </p:spPr>
      </p:pic>
      <p:pic>
        <p:nvPicPr>
          <p:cNvPr id="32772" name="Содержимое 7" descr="3346539_professii_8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1844675"/>
            <a:ext cx="3087688" cy="3846513"/>
          </a:xfrm>
        </p:spPr>
      </p:pic>
      <p:sp>
        <p:nvSpPr>
          <p:cNvPr id="56323" name="Прямоугольник 4"/>
          <p:cNvSpPr>
            <a:spLocks noChangeArrowheads="1"/>
          </p:cNvSpPr>
          <p:nvPr/>
        </p:nvSpPr>
        <p:spPr bwMode="auto">
          <a:xfrm>
            <a:off x="5580063" y="188913"/>
            <a:ext cx="3563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Может делать он буфеты,</a:t>
            </a:r>
          </a:p>
          <a:p>
            <a:r>
              <a:rPr lang="ru-RU" b="1"/>
              <a:t>Стулья, тумбы, табуреты.</a:t>
            </a:r>
          </a:p>
          <a:p>
            <a:r>
              <a:rPr lang="ru-RU" b="1"/>
              <a:t>В стружках весь его верстак.</a:t>
            </a:r>
          </a:p>
          <a:p>
            <a:r>
              <a:rPr lang="ru-RU" b="1"/>
              <a:t>Вот работать надо как!</a:t>
            </a:r>
          </a:p>
        </p:txBody>
      </p:sp>
      <p:sp>
        <p:nvSpPr>
          <p:cNvPr id="56324" name="Прямоугольник 5"/>
          <p:cNvSpPr>
            <a:spLocks noChangeArrowheads="1"/>
          </p:cNvSpPr>
          <p:nvPr/>
        </p:nvSpPr>
        <p:spPr bwMode="auto">
          <a:xfrm>
            <a:off x="323850" y="188913"/>
            <a:ext cx="3095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По размеру в самый раз</a:t>
            </a:r>
          </a:p>
          <a:p>
            <a:r>
              <a:rPr lang="ru-RU" b="1"/>
              <a:t>Он костюм сошьёт для вас.</a:t>
            </a:r>
          </a:p>
          <a:p>
            <a:r>
              <a:rPr lang="ru-RU" b="1"/>
              <a:t>Всё исполнит по науке – </a:t>
            </a:r>
          </a:p>
          <a:p>
            <a:r>
              <a:rPr lang="ru-RU" b="1"/>
              <a:t>И ходите руки в брюки.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Содержимое 6" descr="konkurs_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492375"/>
            <a:ext cx="4448175" cy="3816350"/>
          </a:xfrm>
        </p:spPr>
      </p:pic>
      <p:pic>
        <p:nvPicPr>
          <p:cNvPr id="33796" name="Содержимое 8" descr="0_70f9a_da40b9f1_-2-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2492375"/>
            <a:ext cx="3513137" cy="3851275"/>
          </a:xfrm>
        </p:spPr>
      </p:pic>
      <p:sp>
        <p:nvSpPr>
          <p:cNvPr id="57347" name="Прямоугольник 7"/>
          <p:cNvSpPr>
            <a:spLocks noChangeArrowheads="1"/>
          </p:cNvSpPr>
          <p:nvPr/>
        </p:nvSpPr>
        <p:spPr bwMode="auto">
          <a:xfrm>
            <a:off x="539750" y="188913"/>
            <a:ext cx="43195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Перетянут он ремнём,</a:t>
            </a:r>
          </a:p>
          <a:p>
            <a:r>
              <a:rPr lang="ru-RU" sz="2400" b="1"/>
              <a:t>Каска прочная на нём.</a:t>
            </a:r>
          </a:p>
          <a:p>
            <a:r>
              <a:rPr lang="ru-RU" sz="2400" b="1"/>
              <a:t>Он в горящий входит дом,</a:t>
            </a:r>
          </a:p>
          <a:p>
            <a:r>
              <a:rPr lang="ru-RU" sz="2400" b="1"/>
              <a:t>Он сражается с огнём.</a:t>
            </a:r>
          </a:p>
        </p:txBody>
      </p:sp>
      <p:sp>
        <p:nvSpPr>
          <p:cNvPr id="57348" name="Прямоугольник 9"/>
          <p:cNvSpPr>
            <a:spLocks noChangeArrowheads="1"/>
          </p:cNvSpPr>
          <p:nvPr/>
        </p:nvSpPr>
        <p:spPr bwMode="auto">
          <a:xfrm>
            <a:off x="6156325" y="188913"/>
            <a:ext cx="2447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Кто приносит нам газеты</a:t>
            </a:r>
          </a:p>
          <a:p>
            <a:r>
              <a:rPr lang="ru-RU" sz="2400" b="1"/>
              <a:t>И от бабушки приветы?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Содержимое 7" descr="0014-014-Professii-0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2636838"/>
            <a:ext cx="3087687" cy="4032250"/>
          </a:xfrm>
        </p:spPr>
      </p:pic>
      <p:pic>
        <p:nvPicPr>
          <p:cNvPr id="34820" name="Содержимое 4" descr="1277982425_2010-07-01_145721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2565400"/>
            <a:ext cx="3024187" cy="4094163"/>
          </a:xfrm>
        </p:spPr>
      </p:pic>
      <p:sp>
        <p:nvSpPr>
          <p:cNvPr id="7" name="Прямоугольник 6"/>
          <p:cNvSpPr/>
          <p:nvPr/>
        </p:nvSpPr>
        <p:spPr>
          <a:xfrm>
            <a:off x="468313" y="260350"/>
            <a:ext cx="36718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У этой волшебницы,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Этой художницы,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Не кисти и краски,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А гребень и ножницы.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Она обладает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Таинственной силой: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К кому прикоснётся,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Тот станет красивый.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825" y="260350"/>
            <a:ext cx="37433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Встаем мы очень рано, 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Ведь наша забота – </a:t>
            </a:r>
            <a:endParaRPr lang="en-US" b="1" dirty="0">
              <a:latin typeface="+mj-lt"/>
            </a:endParaRPr>
          </a:p>
          <a:p>
            <a:pPr algn="ctr">
              <a:defRPr/>
            </a:pPr>
            <a:r>
              <a:rPr lang="ru-RU" b="1" dirty="0">
                <a:latin typeface="+mj-lt"/>
              </a:rPr>
              <a:t>Всех отвозить по утрам на работу.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713" y="1487488"/>
            <a:ext cx="6565900" cy="13287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4" descr="karta_bezrodnoe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60350"/>
            <a:ext cx="3548063" cy="4826000"/>
          </a:xfrm>
        </p:spPr>
      </p:pic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250825" y="404813"/>
            <a:ext cx="47529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 </a:t>
            </a:r>
            <a:r>
              <a:rPr lang="ru-RU" sz="2400" b="1"/>
              <a:t>1757 года </a:t>
            </a:r>
            <a:r>
              <a:rPr lang="ru-RU" sz="2400"/>
              <a:t>на месте города  существовало село Безродное, известное также под названием Верхняя Ахтуба или Верхне-Ахтубинский городок. </a:t>
            </a:r>
          </a:p>
          <a:p>
            <a:r>
              <a:rPr lang="ru-RU" sz="2400"/>
              <a:t>К 1917 году в селе проживало 20 тыс.человек. Во время Сталинградской битвы оно  было уничтожено. Осталось только здание школы и мельницы.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13" descr="03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3384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4211638" y="1557338"/>
            <a:ext cx="4681537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Старая школа была возведена в 1881 году на средства жителей села в самом центре Безродного. Изначально в здании, по словам старожилов, располагалась начальная школа, в которой получали образование дети из села Верхняя Ахтуба, и волостная управа. В разное время здесь существовали и госпиталь, и учительское общежитие, и поликлиника. А с началом Сталинградской битвы здание старой школы было переквалифицировано в военный госпиталь: здесь находили приют раненые в боях солдаты и попавшие под шальную пулю обычные жители. </a:t>
            </a:r>
          </a:p>
        </p:txBody>
      </p:sp>
      <p:pic>
        <p:nvPicPr>
          <p:cNvPr id="29699" name="Содержимое 3" descr="getImage (20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57563"/>
            <a:ext cx="36718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93148" y="116632"/>
            <a:ext cx="49577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Старая школа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827088" y="1052513"/>
            <a:ext cx="7489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Толчком к основанию на месте села Верхняя Ахтуба нового посёлка послужило строительство Сталинградской ГЭС  Начальником строительной организации  был  Федор Георгиевич Логинов.</a:t>
            </a:r>
          </a:p>
          <a:p>
            <a:r>
              <a:rPr lang="ru-RU"/>
              <a:t>22 июля 1954 года посёлок  Волжский был преобразован в город Волжский.</a:t>
            </a:r>
          </a:p>
          <a:p>
            <a:endParaRPr lang="ru-RU"/>
          </a:p>
        </p:txBody>
      </p:sp>
      <p:pic>
        <p:nvPicPr>
          <p:cNvPr id="30722" name="Рисунок 2" descr="Въезд в город Волжски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708275"/>
            <a:ext cx="70564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03348" y="116632"/>
            <a:ext cx="653730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Основание города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3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00213"/>
            <a:ext cx="3600450" cy="1885950"/>
          </a:xfrm>
        </p:spPr>
      </p:pic>
      <p:pic>
        <p:nvPicPr>
          <p:cNvPr id="10243" name="Содержимое 5" descr="2031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1628775"/>
            <a:ext cx="2209800" cy="2846388"/>
          </a:xfrm>
        </p:spPr>
      </p:pic>
      <p:sp>
        <p:nvSpPr>
          <p:cNvPr id="5" name="Прямоугольник 4"/>
          <p:cNvSpPr/>
          <p:nvPr/>
        </p:nvSpPr>
        <p:spPr>
          <a:xfrm>
            <a:off x="1554827" y="260648"/>
            <a:ext cx="603434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Символы города</a:t>
            </a: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1116013" y="3983038"/>
            <a:ext cx="3024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Флаг</a:t>
            </a:r>
            <a:r>
              <a:rPr lang="ru-RU"/>
              <a:t> </a:t>
            </a: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 flipH="1">
            <a:off x="6156325" y="4721225"/>
            <a:ext cx="16557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Герб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9" descr="14a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765175"/>
            <a:ext cx="3816350" cy="2879725"/>
          </a:xfrm>
        </p:spPr>
      </p:pic>
      <p:pic>
        <p:nvPicPr>
          <p:cNvPr id="32770" name="Рисунок 4" descr="250px-Railway-station-volzhsky-201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781300"/>
            <a:ext cx="38893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84887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В городе есть всё необходимое, чтобы жизнь людей была удобной и интересной.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33794" name="Рисунок 2" descr="26d19d195f1940a98d2594aeaf4f00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060575"/>
            <a:ext cx="237648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5" descr="images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44675"/>
            <a:ext cx="2286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images (2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9891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" descr="13499_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005263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8" descr="1308629457_mai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076700"/>
            <a:ext cx="35210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0011_slid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790</TotalTime>
  <Words>420</Words>
  <Application>Microsoft Office PowerPoint</Application>
  <PresentationFormat>Экран (4:3)</PresentationFormat>
  <Paragraphs>54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Times New Roman</vt:lpstr>
      <vt:lpstr>Helvetica</vt:lpstr>
      <vt:lpstr>ind_0011_slide</vt:lpstr>
      <vt:lpstr>1_Default Design</vt:lpstr>
      <vt:lpstr>ind_0011_slide</vt:lpstr>
      <vt:lpstr>1_Default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Город, в котором мы живём.</dc:title>
  <dc:creator>1</dc:creator>
  <cp:lastModifiedBy>User</cp:lastModifiedBy>
  <cp:revision>78</cp:revision>
  <dcterms:created xsi:type="dcterms:W3CDTF">2013-01-09T17:44:25Z</dcterms:created>
  <dcterms:modified xsi:type="dcterms:W3CDTF">2013-03-09T14:18:52Z</dcterms:modified>
</cp:coreProperties>
</file>