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22602A-D3B4-4C87-ACD4-7844DB55E9AC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767FA2-8280-4384-840C-8F7BA4C22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18288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Решение Задач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8960"/>
            <a:ext cx="4248472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743573"/>
            <a:ext cx="289258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V – </a:t>
            </a:r>
            <a:r>
              <a:rPr lang="ru-RU" sz="3200" b="1" i="1" dirty="0" smtClean="0"/>
              <a:t>скорость</a:t>
            </a:r>
            <a:endParaRPr lang="en-US" sz="3200" b="1" i="1" dirty="0" smtClean="0"/>
          </a:p>
          <a:p>
            <a:r>
              <a:rPr lang="en-US" sz="3600" b="1" i="1" dirty="0" smtClean="0"/>
              <a:t>t</a:t>
            </a:r>
            <a:r>
              <a:rPr lang="ru-RU" sz="3200" b="1" i="1" dirty="0" smtClean="0"/>
              <a:t> - время</a:t>
            </a:r>
            <a:endParaRPr lang="en-US" sz="3200" b="1" i="1" dirty="0"/>
          </a:p>
          <a:p>
            <a:r>
              <a:rPr lang="en-US" sz="3200" b="1" i="1" dirty="0" smtClean="0"/>
              <a:t>S</a:t>
            </a:r>
            <a:r>
              <a:rPr lang="ru-RU" sz="3200" b="1" i="1" dirty="0" smtClean="0"/>
              <a:t> - расстояние</a:t>
            </a:r>
            <a:endParaRPr lang="ru-RU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3645024"/>
            <a:ext cx="2401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= S 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6129" y="3632448"/>
            <a:ext cx="24016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S 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58950" y="4740444"/>
            <a:ext cx="2504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2736303" cy="26642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73734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27784" y="2060848"/>
                <a:ext cx="4249881" cy="2209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Длина – 8см</a:t>
                </a:r>
              </a:p>
              <a:p>
                <a:r>
                  <a:rPr lang="ru-RU" sz="4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Ширина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часть</a:t>
                </a:r>
              </a:p>
              <a:p>
                <a:r>
                  <a:rPr lang="ru-RU" sz="4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Найти – </a:t>
                </a:r>
                <a:r>
                  <a:rPr lang="en-US" sz="4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 </a:t>
                </a:r>
                <a:r>
                  <a:rPr lang="ru-RU" sz="4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и Р</a:t>
                </a:r>
                <a:endParaRPr lang="ru-RU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060848"/>
                <a:ext cx="4249881" cy="2209644"/>
              </a:xfrm>
              <a:prstGeom prst="rect">
                <a:avLst/>
              </a:prstGeom>
              <a:blipFill rotWithShape="1">
                <a:blip r:embed="rId2"/>
                <a:stretch>
                  <a:fillRect l="-5308" t="-5234" r="-5739" b="-12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8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290609"/>
            <a:ext cx="54726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7        4       5       9       8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28      42     54     81     63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8        8       2       7       7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36      32     45     49     64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21      36     7       72     6    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2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8176" y="2060848"/>
                <a:ext cx="862287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chemeClr val="tx1"/>
                    </a:solidFill>
                  </a:rPr>
                  <a:t>( 17+7 ) </a:t>
                </a:r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ru-RU" sz="4400" b="1" dirty="0" smtClean="0">
                    <a:solidFill>
                      <a:schemeClr val="tx1"/>
                    </a:solidFill>
                  </a:rPr>
                  <a:t> 3 – 42:3 +122 – 35 </a:t>
                </a:r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ru-RU" sz="4400" b="1" dirty="0" smtClean="0">
                    <a:solidFill>
                      <a:schemeClr val="tx1"/>
                    </a:solidFill>
                  </a:rPr>
                  <a:t> 3 = …</a:t>
                </a:r>
                <a:endParaRPr lang="ru-RU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76" y="2060848"/>
                <a:ext cx="8622873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2900" t="-15079" r="-1980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4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3721894" cy="47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851919" y="1331147"/>
            <a:ext cx="505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1)………    - прошел за 6 часов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51919" y="2258073"/>
            <a:ext cx="4706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2</a:t>
            </a:r>
            <a:r>
              <a:rPr lang="ru-RU" sz="2800" dirty="0" smtClean="0"/>
              <a:t>)………    - прошел за 4 часа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1894" y="3212976"/>
            <a:ext cx="55903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3</a:t>
            </a:r>
            <a:r>
              <a:rPr lang="ru-RU" sz="2800" dirty="0" smtClean="0"/>
              <a:t>)………    - скорость движения на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                остальном пути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7944" y="4797152"/>
            <a:ext cx="1184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909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69735" cy="25031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5" y="90023"/>
            <a:ext cx="5530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Цена      Количество     Стоимость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один           4б                  а  руб.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6б                     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32559"/>
            <a:ext cx="5580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 Цена      Количество     Стоимость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х  руб.          2м                     ?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у  руб.          3п                     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08920"/>
            <a:ext cx="29225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 Было -  а 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руб.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Дала  -  в 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руб.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Стало - 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2254" y="4005064"/>
            <a:ext cx="365997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Ⅰ – c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кг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Ⅱ - ?, в 3 раза больше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12063" y="4975608"/>
            <a:ext cx="3900427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Вел.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        4ч       а км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Мот.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        2ч       а км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74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3" y="0"/>
            <a:ext cx="4253702" cy="3652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60032" y="980728"/>
                <a:ext cx="26228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1.  а : 4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</m:oMath>
                </a14:m>
                <a:r>
                  <a:rPr lang="ru-RU" sz="4000" b="1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6</a:t>
                </a:r>
                <a:endParaRPr lang="ru-RU" sz="4000" b="1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980728"/>
                <a:ext cx="2622834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8121" t="-15517" r="-7193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60032" y="1994937"/>
                <a:ext cx="287771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2.  х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у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994937"/>
                <a:ext cx="2877711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7415" t="-15517" r="-6568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851117" y="3075057"/>
            <a:ext cx="3312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 (а + в) : а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60032" y="4149080"/>
                <a:ext cx="233749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4.  с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solidFill>
                          <a:srgbClr val="0099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</m:oMath>
                </a14:m>
                <a:r>
                  <a:rPr lang="ru-RU" sz="4000" b="1" dirty="0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3 - с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149080"/>
                <a:ext cx="2337499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9115" t="-15517" r="-8333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51116" y="5013176"/>
            <a:ext cx="2839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а:2 - а:4</a:t>
            </a:r>
          </a:p>
        </p:txBody>
      </p:sp>
    </p:spTree>
    <p:extLst>
      <p:ext uri="{BB962C8B-B14F-4D97-AF65-F5344CB8AC3E}">
        <p14:creationId xmlns:p14="http://schemas.microsoft.com/office/powerpoint/2010/main" val="38068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221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Решение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Наташа</dc:creator>
  <cp:lastModifiedBy>Учитель</cp:lastModifiedBy>
  <cp:revision>15</cp:revision>
  <dcterms:created xsi:type="dcterms:W3CDTF">2012-01-16T06:55:17Z</dcterms:created>
  <dcterms:modified xsi:type="dcterms:W3CDTF">2013-01-28T07:26:22Z</dcterms:modified>
</cp:coreProperties>
</file>