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  <p:sldId id="265" r:id="rId9"/>
    <p:sldId id="266" r:id="rId10"/>
    <p:sldId id="267" r:id="rId11"/>
    <p:sldId id="260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3C194-01B2-4FDA-8246-427634339804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2A34-061B-4FD8-9B85-747994CA4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D2DEE-8247-4A8D-A26D-49A20CF43BCC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C30C8-7487-4269-93D6-395C90F9D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55CD7-1872-4DFD-858F-06E4AE34BDC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B4F5-7794-4359-95FC-F4EB59B4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21F3-85F0-4E9B-BE24-DA222554A87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F8F-B6F4-431D-A995-B897AD01D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61D3-084E-47D7-9A70-F05F565E70D4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CB9F-F7FF-4F9E-8072-C2378B7BF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71B0-4183-468B-9011-F85351A45D25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4B579-803D-414D-B187-D22146E3B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6FF40-1563-4D70-9B80-2735EC7422F3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104-4922-40D8-AE7A-59DF1491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18A9-1453-485A-B37A-B4E1BE0C381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D23A-3F3F-462B-886C-F869D25E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9EB9-3B99-4E69-BDE0-42D1025597C2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8665-1D7B-40C5-A150-9026E79A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5CEB-8ED8-4CFB-9016-AB90080C8CF6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180E-852D-49A8-BDAB-215C0D2AE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CAD7B-70BC-4DC2-A587-D37357D1BA66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293B-1082-4525-8975-0C76378DD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AA2B19-4EDD-49DD-95E7-BAC4DF524994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2926E7-C97E-472E-B332-0CDBD0F50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42938" y="714375"/>
            <a:ext cx="7772400" cy="2071688"/>
          </a:xfrm>
        </p:spPr>
        <p:txBody>
          <a:bodyPr/>
          <a:lstStyle/>
          <a:p>
            <a:r>
              <a:rPr lang="ru-RU" smtClean="0"/>
              <a:t>Логопедический досуг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50"/>
            <a:ext cx="6400800" cy="2000250"/>
          </a:xfrm>
        </p:spPr>
        <p:txBody>
          <a:bodyPr/>
          <a:lstStyle/>
          <a:p>
            <a:r>
              <a:rPr lang="ru-RU" sz="4400" b="1" smtClean="0">
                <a:solidFill>
                  <a:schemeClr val="tx1"/>
                </a:solidFill>
                <a:latin typeface="Cambria" pitchFamily="18" charset="0"/>
              </a:rPr>
              <a:t>НАШ ДОМ – ПЛАНЕТА ЗЕМЛЯ.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85750" y="2432050"/>
            <a:ext cx="3429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Сучки рогатые,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Плоды крылатые, 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А лист - ладошкой,</a:t>
            </a:r>
          </a:p>
          <a:p>
            <a:pPr eaLnBrk="0" hangingPunct="0"/>
            <a:r>
              <a:rPr lang="ru-RU" sz="2400">
                <a:solidFill>
                  <a:srgbClr val="0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С длинной ножкой.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3" name="Picture 3" descr="Картинка 33 из 104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500"/>
            <a:ext cx="42148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745978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1214438" y="571500"/>
            <a:ext cx="6715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«Выросли деревья в поле»</a:t>
            </a:r>
          </a:p>
          <a:p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Выросли деревья в поле.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Хорошо расти на воле! (Потягивания – руки в стороны)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Каждое старается,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К небу, к солнцу тянется. (Потягивания руки вверх)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Вот подул веселый ветер,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Закачались тут же ветки, (Дети машут руками)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Даже толстые стволы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Наклонились до земли. (Наклоны вперед)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Вправо-влево, назад-вперед –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Так деревья ветер гнет. (Наклоны вправо-влево, вперед-назад)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Ветер стих. Взошла луна.</a:t>
            </a:r>
            <a:br>
              <a:rPr lang="ru-RU" sz="2400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Наступила тишина. (Дети садятся )</a:t>
            </a:r>
          </a:p>
          <a:p>
            <a:pPr algn="just"/>
            <a:r>
              <a:rPr lang="ru-RU" sz="2400">
                <a:latin typeface="Calibri" pitchFamily="34" charset="0"/>
              </a:rPr>
              <a:t/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9 из 9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414337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Картинка 48 из 8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642938"/>
            <a:ext cx="385762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тинка 89 из 55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4313"/>
            <a:ext cx="657225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тинка 30 из 512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71500"/>
            <a:ext cx="7000875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0 из 1103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00063"/>
            <a:ext cx="73580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im5-tub-ru.yandex.net/i?id=330622756-4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1437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http://im6-tub-ru.yandex.net/i?id=557885425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163" y="8461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10" descr="http://im2-tub-ru.yandex.net/i?id=353335439-45-7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2" name="Picture 12" descr="http://im2-tub-ru.yandex.net/i?id=353335439-45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071938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6" descr="Картинка 26 из 113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2000250"/>
            <a:ext cx="52387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214438" y="21431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ОКУНЬ</a:t>
            </a:r>
          </a:p>
        </p:txBody>
      </p:sp>
      <p:pic>
        <p:nvPicPr>
          <p:cNvPr id="17415" name="Picture 18" descr="http://im3-tub-ru.yandex.net/i?id=62879638-14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143375"/>
            <a:ext cx="140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6143625" y="521493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КАРП</a:t>
            </a:r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1000125" y="51435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КАРАСЬ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6143625" y="28575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СОМ</a:t>
            </a:r>
          </a:p>
        </p:txBody>
      </p:sp>
      <p:pic>
        <p:nvPicPr>
          <p:cNvPr id="17419" name="Picture 20" descr="http://im5-tub-ru.yandex.net/i?id=451096085-28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785813"/>
            <a:ext cx="14287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3643313" y="28575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ПЛОТВА</a:t>
            </a:r>
          </a:p>
        </p:txBody>
      </p:sp>
      <p:pic>
        <p:nvPicPr>
          <p:cNvPr id="17421" name="Picture 22" descr="http://s43.radikal.ru/i102/1003/42/ec8ea465ada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50" y="4714875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Box 22"/>
          <p:cNvSpPr txBox="1">
            <a:spLocks noChangeArrowheads="1"/>
          </p:cNvSpPr>
          <p:nvPr/>
        </p:nvSpPr>
        <p:spPr bwMode="auto">
          <a:xfrm>
            <a:off x="3429000" y="385762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ЩУКА</a:t>
            </a:r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 flipH="1">
            <a:off x="3786188" y="600075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ЛЕЩ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3 из 105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7715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28625" y="2214563"/>
            <a:ext cx="3786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Белоствольные красавицы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Дружно встали у дорожки,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Книзу веточки спускаются,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А на веточках сережки.</a:t>
            </a:r>
          </a:p>
        </p:txBody>
      </p:sp>
      <p:pic>
        <p:nvPicPr>
          <p:cNvPr id="21508" name="Picture 4" descr="Картинка 36 из 107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286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142875" y="2643188"/>
            <a:ext cx="4143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Не загадка это даже,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Сразу назовем,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Если только кто-то скажет -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Желуди на нем!</a:t>
            </a:r>
          </a:p>
        </p:txBody>
      </p:sp>
      <p:pic>
        <p:nvPicPr>
          <p:cNvPr id="22530" name="Picture 2" descr="Картинка 81 из 107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000125"/>
            <a:ext cx="5072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14313" y="2143125"/>
            <a:ext cx="3643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Я прихожу с подарками,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Блещу огнями яркими,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Нарядная, забавная,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На Новый год я главная.</a:t>
            </a:r>
            <a:br>
              <a:rPr lang="ru-RU" sz="2400">
                <a:latin typeface="Calibri" pitchFamily="34" charset="0"/>
              </a:rPr>
            </a:br>
            <a:endParaRPr lang="ru-RU" sz="2400">
              <a:latin typeface="Calibri" pitchFamily="34" charset="0"/>
            </a:endParaRPr>
          </a:p>
        </p:txBody>
      </p:sp>
      <p:pic>
        <p:nvPicPr>
          <p:cNvPr id="24578" name="Picture 2" descr="Картинка 109 из 24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500063"/>
            <a:ext cx="39338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125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Arial</vt:lpstr>
      <vt:lpstr>Cambria</vt:lpstr>
      <vt:lpstr>Verdana</vt:lpstr>
      <vt:lpstr>Times New Roman</vt:lpstr>
      <vt:lpstr>Тема Office</vt:lpstr>
      <vt:lpstr>Логопедический досуг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28</cp:revision>
  <dcterms:created xsi:type="dcterms:W3CDTF">2012-04-16T17:18:38Z</dcterms:created>
  <dcterms:modified xsi:type="dcterms:W3CDTF">2013-03-16T15:31:01Z</dcterms:modified>
</cp:coreProperties>
</file>