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9" r:id="rId3"/>
    <p:sldId id="258" r:id="rId4"/>
    <p:sldId id="261" r:id="rId5"/>
    <p:sldId id="260" r:id="rId6"/>
    <p:sldId id="266" r:id="rId7"/>
    <p:sldId id="267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F36E-4BA3-48AB-9D3A-37DC15466D84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64BC8-7A35-499C-A0F0-632C83DDF8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23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4BC8-7A35-499C-A0F0-632C83DDF85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7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1CE0FB-3715-46C3-A846-8097CE93CDD7}" type="datetimeFigureOut">
              <a:rPr lang="ru-RU" smtClean="0"/>
              <a:t>18.01.2013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7D55B-055D-4209-9394-499BB09BADF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420887"/>
            <a:ext cx="8301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ТЕХНОЛОГИЯ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«ТВОРЧЕСКИЙ ПРОЭКТ»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тя\кукла ангел\DSC_0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37488" cy="635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2248" y="764703"/>
            <a:ext cx="4547655" cy="9448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АНГЕЛОЧЕК ГОТОВ;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В КАТОРОЙ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СДЕЛАНЫ ЛЕПЕСТКИ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КАНЗАШИ;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ЭФФЕКТИВНОСТЬ:</a:t>
            </a: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ЛИЧНОЙ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УВЕРЕННОСТИ АВТОРА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ПРОЭКТА;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ИССЛЕДОВАТЕЛЬСКИХ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СПОСОБНОСТЕЙ.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Смотреть технику  в интернете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58919"/>
              </p:ext>
            </p:extLst>
          </p:nvPr>
        </p:nvGraphicFramePr>
        <p:xfrm>
          <a:off x="251520" y="404664"/>
          <a:ext cx="8712969" cy="61543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79042"/>
                <a:gridCol w="2252423"/>
                <a:gridCol w="1677047"/>
                <a:gridCol w="1666691"/>
                <a:gridCol w="2437766"/>
              </a:tblGrid>
              <a:tr h="499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п.п.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Название этапа работы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Цели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Деятельность учащихся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071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изделия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работе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самостоятельной творческой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оформить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тесьмой крылья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 приклеить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тесьму к крыльям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20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тесьмой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лентами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 приготовить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лепестки из лент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Сложить в треугольник квадрат из ленты, закрепить над свечей</a:t>
                      </a:r>
                    </a:p>
                    <a:p>
                      <a:pPr algn="l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73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на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изделии с лепестками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цветовой гаммы.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эстетического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восприятия предмета.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подобрать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цветовую гамму на изделии из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лепестков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 подходить к выбору  цвета деталей.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Аккуратно приклеивать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собой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2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 выполненной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пройденных этапов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Рассуждать и анализировать свою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Оценивать результаты своей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584" y="548680"/>
            <a:ext cx="602716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Г.Б.О.У.Д.О.Д.Д.Д.Т. «Современник»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 «Народное творчество»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 изготовления ангела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папье – маше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ПРОЭКТА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Букасова Екатерина 11 лет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уклы\DSC_0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8" y="2037226"/>
            <a:ext cx="19202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Катя\кукла ангел\DSC_0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370654" cy="5055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Катя\кукла ангел\DSC_02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32607"/>
            <a:ext cx="3346615" cy="5019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3" y="653786"/>
            <a:ext cx="747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СКЛЕИВАНИЕ ДВУХ  ДЕТАЛЕЙ ИЗДЕЛИЯ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ОФОРМЛЕНИЕ КРЫЛЬЕВ ТЕСЬМОЙ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2406" y="2062016"/>
            <a:ext cx="5485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Э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Т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9330" y="99965"/>
            <a:ext cx="557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ТЕХНОЛОГИЧЕСКИЙ ПРОЦЕСС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тя\DSC_0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6" y="592226"/>
            <a:ext cx="2442391" cy="366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атя\DSC_0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2226"/>
            <a:ext cx="2442390" cy="366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Катя\DSC_0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78" y="521327"/>
            <a:ext cx="2442389" cy="366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Катя\DSC_03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6" y="4614295"/>
            <a:ext cx="3140260" cy="2093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Катя\DSC_03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559395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-6666"/>
            <a:ext cx="859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ВЫПОЛНЕНИЯ ЛЕПЕСТКОВ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187592" y="4520871"/>
            <a:ext cx="319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9387" y="592226"/>
            <a:ext cx="4363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40" y="615011"/>
            <a:ext cx="4507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9767" y="624610"/>
            <a:ext cx="42672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8191" y="4184912"/>
            <a:ext cx="443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ЗАПАЕВАЕМ    НАД   СВЕЧКОЙ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Катя\кукла ангел\DSC_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41182" cy="5011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Катя\кукла ангел\DSC_0325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14" y="1457979"/>
            <a:ext cx="3359053" cy="503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107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ПЛАТЬЯ У АНГЕЛА, ЛЕПЕСТКАМИ;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ТЕХНОЛОГИЮ НАШЛА В ИНТЕРНЕТЕ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6369" y="2132856"/>
            <a:ext cx="4635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1252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400 лет назад, в Японии изменился стиль женской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причёски: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 прямые волосы стали укладывать в затейливые и причудливые формы - nihongami. Для укладки волос использовали различные предметы – шпильки, палочки, гребни. Именно тогда простая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расчёска-гребень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превращается в изящный необыкновенной красоты аксессуар, который становится настоящим произведением искусства. Японский женский традиционный костюм не допускал наручных украшений и ожерелий, поэтому украшения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причёсок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являлись главной красотой и полем для самовыражения - а так же демонстрации вкуса и толщины кошелька владелицы.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5980" y="5733256"/>
            <a:ext cx="520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http://world-ribbons.ru/publ/istorija_vozniknovenija_chast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гарита\Desktop\42186405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5" y="1537346"/>
            <a:ext cx="4560439" cy="41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4368" y="908720"/>
            <a:ext cx="5469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аргарита\Desktop\sep_kanzashi_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2697088" cy="54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1965" y="6047710"/>
            <a:ext cx="718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Украшение для волос сделанное из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лепестков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тя\кукла ангел\DSC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6640"/>
            <a:ext cx="4989676" cy="3326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атя\кукла ангел\DSC_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362409" cy="5043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510" y="303039"/>
            <a:ext cx="879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КРЫЛЬЕВ ЛЕПЕСТКАМИ, БУСИНКАМИ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319" y="1628800"/>
            <a:ext cx="144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Катя\кукла ангел\DSC_039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47191" cy="5770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Катя\кукла ангел\DSC_0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850031" cy="577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"/>
            <a:ext cx="9144000" cy="119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НАКРУЧИВАЕМ НИТКИ НА КАРТОН,ОТРЕЗАЕМ ПО РАЗМЕРУ, ОФОРМЛЯЕМ ПРИЧЕСКУ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7351" y="1916831"/>
            <a:ext cx="4635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39235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366</Words>
  <Application>Microsoft Office PowerPoint</Application>
  <PresentationFormat>Экран (4:3)</PresentationFormat>
  <Paragraphs>140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36</cp:revision>
  <dcterms:created xsi:type="dcterms:W3CDTF">2012-12-01T13:10:27Z</dcterms:created>
  <dcterms:modified xsi:type="dcterms:W3CDTF">2013-01-18T08:53:58Z</dcterms:modified>
</cp:coreProperties>
</file>