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E54499-26C0-49D5-ADAD-2C58FEF3D89A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310B26-0979-4B34-856A-52F5C0E180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МИРЕ ЛИНИЙ. ЗАМКНУТЫЕ КРИВЫЕ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429132"/>
            <a:ext cx="3179876" cy="1256524"/>
          </a:xfrm>
        </p:spPr>
        <p:txBody>
          <a:bodyPr/>
          <a:lstStyle/>
          <a:p>
            <a:r>
              <a:rPr lang="ru-RU" sz="2000" dirty="0" smtClean="0"/>
              <a:t>6 КЛАСС</a:t>
            </a:r>
            <a:endParaRPr lang="ru-RU" sz="2000" dirty="0" smtClean="0"/>
          </a:p>
          <a:p>
            <a:r>
              <a:rPr lang="ru-RU" sz="1600" dirty="0" smtClean="0"/>
              <a:t>Учитель математики</a:t>
            </a:r>
          </a:p>
          <a:p>
            <a:r>
              <a:rPr lang="ru-RU" sz="1600" dirty="0" smtClean="0"/>
              <a:t>Сергеева  Татьяна Михайловна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СОШ №32  С УГЛУБЛЕННЫМ ИЗУЧЕНИЕМ ПРЕДМЕТОВ ФИЗИКО- МАТЕМАТИЧЕСКОГО ПРОФИЛЯ  г. АСТРАХАНИ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228031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Мальчик, находящийся на берегу водоёма (точка А), хочет сорвать цветок (точка С )Где растёт цветок на берегу или в воде?</a:t>
            </a: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24943"/>
            <a:ext cx="7643762" cy="34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2"/>
            <a:ext cx="7643761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1"/>
            <a:ext cx="3600399" cy="336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402" y="2288455"/>
            <a:ext cx="1698641" cy="5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4400" dirty="0" smtClean="0"/>
              <a:t>Определите какой области принадлежит каждая из отмеченных точек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9208" y="836712"/>
            <a:ext cx="5987008" cy="1277496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Внутренняя область: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 E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 F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 K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3000" dirty="0" smtClean="0"/>
              <a:t>Внешняя область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C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D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N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L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M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352928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95650"/>
            <a:ext cx="247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306" y="4408748"/>
            <a:ext cx="22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683" y="5661248"/>
            <a:ext cx="24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200" y="4123076"/>
            <a:ext cx="2762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342" y="5865140"/>
            <a:ext cx="25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084" y="3164252"/>
            <a:ext cx="219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96216"/>
            <a:ext cx="219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35702"/>
            <a:ext cx="2190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843" y="5823173"/>
            <a:ext cx="304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613" y="3211877"/>
            <a:ext cx="200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715" y="3459527"/>
            <a:ext cx="3133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2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25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714356"/>
            <a:ext cx="9001156" cy="17145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Заяц находится внутри загона (точка А), который имеет вид замкнутой, нигде не пересекающей себя линии. Края загона выходят за рамки листа. Съест ли волк зайца, если он находится в точке В?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012" y="2780928"/>
            <a:ext cx="5894387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326" y="2780928"/>
            <a:ext cx="5718175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611" y="3962618"/>
            <a:ext cx="307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2" y="180744"/>
            <a:ext cx="9064278" cy="654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50206" cy="19191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Расставьте 6 точек в видимой части узора так, чтобы, если потянуть снаружи за какую- нибудь часть шнура, то гарантированно</a:t>
            </a:r>
            <a:br>
              <a:rPr lang="ru-RU" sz="2800" dirty="0" smtClean="0"/>
            </a:br>
            <a:r>
              <a:rPr lang="ru-RU" sz="2800" dirty="0" smtClean="0"/>
              <a:t>а) все точки будут «свободными» или «захваченными» шнуром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939" y="0"/>
            <a:ext cx="9324528" cy="671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0" y="404664"/>
            <a:ext cx="9015426" cy="64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3058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три точки будут «захвачены» шнуром , а три «свободными»</a:t>
            </a:r>
            <a:endParaRPr lang="ru-RU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09" y="394648"/>
            <a:ext cx="9015426" cy="643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111" y="980728"/>
            <a:ext cx="459105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2870"/>
            <a:ext cx="4587690" cy="545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3538736" cy="3744416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ВАРИАНТ…</a:t>
            </a:r>
          </a:p>
          <a:p>
            <a:pPr marL="0" indent="0">
              <a:buNone/>
            </a:pPr>
            <a:r>
              <a:rPr lang="ru-RU" sz="2000" dirty="0"/>
              <a:t>№1Мальчик, находящийся на берегу водоёма (точка А), хочет сорвать цветок (точка С )Где растёт цветок на берегу или в воде?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№2Заяц находится внутри загона (точка А), который имеет вид замкнутой, нигде не пересекающей себя линии. Края загона выходят за рамки листа. Съест ли волк зайца, если он находится в точке В?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421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№3Края рисунка выходят за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рамки листа. Назовите  6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точек, лежащих в одной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области.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042988"/>
            <a:ext cx="40671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251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 МИРЕ ЛИНИЙ. ЗАМКНУТЫЕ КРИВЫЕ</vt:lpstr>
      <vt:lpstr>Мальчик, находящийся на берегу водоёма (точка А), хочет сорвать цветок (точка С )Где растёт цветок на берегу или в воде?</vt:lpstr>
      <vt:lpstr> Определите какой области принадлежит каждая из отмеченных точек</vt:lpstr>
      <vt:lpstr>Заяц находится внутри загона (точка А), который имеет вид замкнутой, нигде не пересекающей себя линии. Края загона выходят за рамки листа. Съест ли волк зайца, если он находится в точке В?</vt:lpstr>
      <vt:lpstr>Расставьте 6 точек в видимой части узора так, чтобы, если потянуть снаружи за какую- нибудь часть шнура, то гарантированно а) все точки будут «свободными» или «захваченными» шнуром </vt:lpstr>
      <vt:lpstr>три точки будут «захвачены» шнуром , а три «свободными»</vt:lpstr>
      <vt:lpstr>Домашнее задание</vt:lpstr>
    </vt:vector>
  </TitlesOfParts>
  <Company>СОШ №32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КРИВЫЕ ЛИНИИ</dc:title>
  <dc:creator>Администратор</dc:creator>
  <cp:lastModifiedBy>Пользователь</cp:lastModifiedBy>
  <cp:revision>29</cp:revision>
  <dcterms:created xsi:type="dcterms:W3CDTF">2012-11-16T12:15:08Z</dcterms:created>
  <dcterms:modified xsi:type="dcterms:W3CDTF">2010-01-01T05:52:00Z</dcterms:modified>
</cp:coreProperties>
</file>