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67" r:id="rId12"/>
    <p:sldId id="26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AE1ED-E760-4D42-AB69-C545085C7F6D}" type="doc">
      <dgm:prSet loTypeId="urn:microsoft.com/office/officeart/2005/8/layout/radial5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9076F58-A361-4F87-9421-99637AF388D2}">
      <dgm:prSet phldrT="[Текст]"/>
      <dgm:spPr/>
      <dgm:t>
        <a:bodyPr/>
        <a:lstStyle/>
        <a:p>
          <a:r>
            <a:rPr lang="ru-RU" b="1" cap="none" spc="50" dirty="0" smtClean="0">
              <a:ln w="135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СИЛА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762FD3D-717B-402A-944B-C3C14379ACCB}" type="parTrans" cxnId="{13918B87-A25E-4C60-AE3A-EB36F26CB809}">
      <dgm:prSet/>
      <dgm:spPr/>
      <dgm:t>
        <a:bodyPr/>
        <a:lstStyle/>
        <a:p>
          <a:endParaRPr lang="ru-RU"/>
        </a:p>
      </dgm:t>
    </dgm:pt>
    <dgm:pt modelId="{AB8B5FE0-4BCE-4C04-A258-6D92B41404A4}" type="sibTrans" cxnId="{13918B87-A25E-4C60-AE3A-EB36F26CB809}">
      <dgm:prSet/>
      <dgm:spPr/>
      <dgm:t>
        <a:bodyPr/>
        <a:lstStyle/>
        <a:p>
          <a:endParaRPr lang="ru-RU"/>
        </a:p>
      </dgm:t>
    </dgm:pt>
    <dgm:pt modelId="{F502272B-F32F-48BF-8B0D-BDDC9BB7C4B0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Выталкивающая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DEE9A52-1CD5-4B17-8215-DA02AEF61CDC}" type="parTrans" cxnId="{28529502-F685-4C35-A385-75F864C7E7D5}">
      <dgm:prSet/>
      <dgm:spPr/>
      <dgm:t>
        <a:bodyPr/>
        <a:lstStyle/>
        <a:p>
          <a:endParaRPr lang="ru-RU"/>
        </a:p>
      </dgm:t>
    </dgm:pt>
    <dgm:pt modelId="{8D7BEC95-3321-456B-BE82-3B4564866680}" type="sibTrans" cxnId="{28529502-F685-4C35-A385-75F864C7E7D5}">
      <dgm:prSet/>
      <dgm:spPr/>
      <dgm:t>
        <a:bodyPr/>
        <a:lstStyle/>
        <a:p>
          <a:endParaRPr lang="ru-RU"/>
        </a:p>
      </dgm:t>
    </dgm:pt>
    <dgm:pt modelId="{E84DF368-611A-440C-B2C9-8CD1600BE169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Упругости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21F143-4361-4921-8D70-FA6673F3AB80}" type="parTrans" cxnId="{6E6F193E-C263-4064-BC7B-595553C45C08}">
      <dgm:prSet/>
      <dgm:spPr/>
      <dgm:t>
        <a:bodyPr/>
        <a:lstStyle/>
        <a:p>
          <a:endParaRPr lang="ru-RU"/>
        </a:p>
      </dgm:t>
    </dgm:pt>
    <dgm:pt modelId="{D7E93593-C581-4646-A431-EFA81715FF8A}" type="sibTrans" cxnId="{6E6F193E-C263-4064-BC7B-595553C45C08}">
      <dgm:prSet/>
      <dgm:spPr/>
      <dgm:t>
        <a:bodyPr/>
        <a:lstStyle/>
        <a:p>
          <a:endParaRPr lang="ru-RU"/>
        </a:p>
      </dgm:t>
    </dgm:pt>
    <dgm:pt modelId="{936CD698-50F6-4F31-A2F9-48D88E019943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Тяжести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A34E188-2C09-49AA-9D2A-595C274AEAAE}" type="parTrans" cxnId="{E33BA19B-E6EC-477E-A1F6-DE4A99E725B6}">
      <dgm:prSet/>
      <dgm:spPr/>
      <dgm:t>
        <a:bodyPr/>
        <a:lstStyle/>
        <a:p>
          <a:endParaRPr lang="ru-RU"/>
        </a:p>
      </dgm:t>
    </dgm:pt>
    <dgm:pt modelId="{3BFA2A75-5604-4718-BCE1-1DCF05D52CC9}" type="sibTrans" cxnId="{E33BA19B-E6EC-477E-A1F6-DE4A99E725B6}">
      <dgm:prSet/>
      <dgm:spPr/>
      <dgm:t>
        <a:bodyPr/>
        <a:lstStyle/>
        <a:p>
          <a:endParaRPr lang="ru-RU"/>
        </a:p>
      </dgm:t>
    </dgm:pt>
    <dgm:pt modelId="{2A73A6D9-BB65-4EB7-9408-A66058853C82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Трения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3433F46-D4C5-4799-A94A-0B0705D6B457}" type="parTrans" cxnId="{BDFB4C80-CDDB-4B2E-8279-75FA5F737453}">
      <dgm:prSet/>
      <dgm:spPr/>
      <dgm:t>
        <a:bodyPr/>
        <a:lstStyle/>
        <a:p>
          <a:endParaRPr lang="ru-RU"/>
        </a:p>
      </dgm:t>
    </dgm:pt>
    <dgm:pt modelId="{3957B816-16C0-4465-B31C-84200ECC7296}" type="sibTrans" cxnId="{BDFB4C80-CDDB-4B2E-8279-75FA5F737453}">
      <dgm:prSet/>
      <dgm:spPr/>
      <dgm:t>
        <a:bodyPr/>
        <a:lstStyle/>
        <a:p>
          <a:endParaRPr lang="ru-RU"/>
        </a:p>
      </dgm:t>
    </dgm:pt>
    <dgm:pt modelId="{6E561D47-3DCA-434D-A844-8760E2FBFFAE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Ускорения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8435D08-5EEC-42BC-AF59-28446D6E387E}" type="parTrans" cxnId="{4ACC9062-81F6-4B32-AEB4-89AB15E5F50E}">
      <dgm:prSet/>
      <dgm:spPr/>
      <dgm:t>
        <a:bodyPr/>
        <a:lstStyle/>
        <a:p>
          <a:endParaRPr lang="ru-RU"/>
        </a:p>
      </dgm:t>
    </dgm:pt>
    <dgm:pt modelId="{674562C6-06EA-432F-8319-482876DA20C0}" type="sibTrans" cxnId="{4ACC9062-81F6-4B32-AEB4-89AB15E5F50E}">
      <dgm:prSet/>
      <dgm:spPr/>
      <dgm:t>
        <a:bodyPr/>
        <a:lstStyle/>
        <a:p>
          <a:endParaRPr lang="ru-RU"/>
        </a:p>
      </dgm:t>
    </dgm:pt>
    <dgm:pt modelId="{B52509FF-524C-4555-A1D8-7412658C00DE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Магнитная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6EC3B5-4947-4B54-910E-7162A54C004C}" type="parTrans" cxnId="{E8243DB4-251E-46AB-BD4B-C4E4786F4C95}">
      <dgm:prSet/>
      <dgm:spPr/>
      <dgm:t>
        <a:bodyPr/>
        <a:lstStyle/>
        <a:p>
          <a:endParaRPr lang="ru-RU"/>
        </a:p>
      </dgm:t>
    </dgm:pt>
    <dgm:pt modelId="{8C6F04C0-2993-4C88-ABC3-40E5336E0563}" type="sibTrans" cxnId="{E8243DB4-251E-46AB-BD4B-C4E4786F4C95}">
      <dgm:prSet/>
      <dgm:spPr/>
      <dgm:t>
        <a:bodyPr/>
        <a:lstStyle/>
        <a:p>
          <a:endParaRPr lang="ru-RU"/>
        </a:p>
      </dgm:t>
    </dgm:pt>
    <dgm:pt modelId="{552A1C88-2F75-43E5-8602-CBCB472867A0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Поверхностного</a:t>
          </a: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натяжения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ACE209F-2AB3-4D11-AAB3-F61E8E29D803}" type="parTrans" cxnId="{BC9B613D-D4CA-4182-939F-98EAF9B23E9B}">
      <dgm:prSet/>
      <dgm:spPr/>
      <dgm:t>
        <a:bodyPr/>
        <a:lstStyle/>
        <a:p>
          <a:endParaRPr lang="ru-RU"/>
        </a:p>
      </dgm:t>
    </dgm:pt>
    <dgm:pt modelId="{96F23668-52ED-42E3-9A80-B8C6F72EEDCA}" type="sibTrans" cxnId="{BC9B613D-D4CA-4182-939F-98EAF9B23E9B}">
      <dgm:prSet/>
      <dgm:spPr/>
      <dgm:t>
        <a:bodyPr/>
        <a:lstStyle/>
        <a:p>
          <a:endParaRPr lang="ru-RU"/>
        </a:p>
      </dgm:t>
    </dgm:pt>
    <dgm:pt modelId="{63053FDE-536E-4B68-AD23-24271FF8B2FB}" type="pres">
      <dgm:prSet presAssocID="{5DCAE1ED-E760-4D42-AB69-C545085C7F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91F3F7-CB38-48C2-8399-AD2AE95FECC1}" type="pres">
      <dgm:prSet presAssocID="{F9076F58-A361-4F87-9421-99637AF388D2}" presName="centerShape" presStyleLbl="node0" presStyleIdx="0" presStyleCnt="1" custScaleY="57908"/>
      <dgm:spPr/>
      <dgm:t>
        <a:bodyPr/>
        <a:lstStyle/>
        <a:p>
          <a:endParaRPr lang="ru-RU"/>
        </a:p>
      </dgm:t>
    </dgm:pt>
    <dgm:pt modelId="{A086EA00-90BE-4175-A6BD-231CB32E71C5}" type="pres">
      <dgm:prSet presAssocID="{2DEE9A52-1CD5-4B17-8215-DA02AEF61CDC}" presName="parTrans" presStyleLbl="sibTrans2D1" presStyleIdx="0" presStyleCnt="7"/>
      <dgm:spPr/>
      <dgm:t>
        <a:bodyPr/>
        <a:lstStyle/>
        <a:p>
          <a:endParaRPr lang="ru-RU"/>
        </a:p>
      </dgm:t>
    </dgm:pt>
    <dgm:pt modelId="{6D28D3DC-B63D-41E6-9637-0A99415048F1}" type="pres">
      <dgm:prSet presAssocID="{2DEE9A52-1CD5-4B17-8215-DA02AEF61CDC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2E375EE6-4AF8-49B9-A072-04E33FA879BB}" type="pres">
      <dgm:prSet presAssocID="{F502272B-F32F-48BF-8B0D-BDDC9BB7C4B0}" presName="node" presStyleLbl="node1" presStyleIdx="0" presStyleCnt="7" custScaleX="204633" custScaleY="47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8A10A-916C-41AB-B970-7156D9A1C22C}" type="pres">
      <dgm:prSet presAssocID="{6221F143-4361-4921-8D70-FA6673F3AB80}" presName="parTrans" presStyleLbl="sibTrans2D1" presStyleIdx="1" presStyleCnt="7"/>
      <dgm:spPr/>
      <dgm:t>
        <a:bodyPr/>
        <a:lstStyle/>
        <a:p>
          <a:endParaRPr lang="ru-RU"/>
        </a:p>
      </dgm:t>
    </dgm:pt>
    <dgm:pt modelId="{8C52A2BF-08E2-4829-A187-EFA99FFD35D1}" type="pres">
      <dgm:prSet presAssocID="{6221F143-4361-4921-8D70-FA6673F3AB80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B36FB3D-5E2A-4272-979B-373D69D90CF8}" type="pres">
      <dgm:prSet presAssocID="{E84DF368-611A-440C-B2C9-8CD1600BE169}" presName="node" presStyleLbl="node1" presStyleIdx="1" presStyleCnt="7" custScaleX="132381" custScaleY="50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5127A-9E1B-4C1A-A056-2D085010E7DA}" type="pres">
      <dgm:prSet presAssocID="{2A34E188-2C09-49AA-9D2A-595C274AEAAE}" presName="parTrans" presStyleLbl="sibTrans2D1" presStyleIdx="2" presStyleCnt="7"/>
      <dgm:spPr/>
      <dgm:t>
        <a:bodyPr/>
        <a:lstStyle/>
        <a:p>
          <a:endParaRPr lang="ru-RU"/>
        </a:p>
      </dgm:t>
    </dgm:pt>
    <dgm:pt modelId="{913FC8FA-1AE1-4BB2-BC54-16484B058F05}" type="pres">
      <dgm:prSet presAssocID="{2A34E188-2C09-49AA-9D2A-595C274AEAA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FD92B184-7425-4B21-BC6E-9B769D9D58E7}" type="pres">
      <dgm:prSet presAssocID="{936CD698-50F6-4F31-A2F9-48D88E019943}" presName="node" presStyleLbl="node1" presStyleIdx="2" presStyleCnt="7" custScaleX="110766" custScaleY="50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8E69D-64DB-433C-AB67-5AD48E790B3B}" type="pres">
      <dgm:prSet presAssocID="{33433F46-D4C5-4799-A94A-0B0705D6B457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FCB64FB-FE54-40ED-AE2C-699F96034DDD}" type="pres">
      <dgm:prSet presAssocID="{33433F46-D4C5-4799-A94A-0B0705D6B45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2640929A-5A1A-4084-81EC-15B3DC5C3AB4}" type="pres">
      <dgm:prSet presAssocID="{2A73A6D9-BB65-4EB7-9408-A66058853C82}" presName="node" presStyleLbl="node1" presStyleIdx="3" presStyleCnt="7" custScaleY="46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E73FE-9F54-4924-AE3C-9080A1AC5EC6}" type="pres">
      <dgm:prSet presAssocID="{9D6EC3B5-4947-4B54-910E-7162A54C004C}" presName="parTrans" presStyleLbl="sibTrans2D1" presStyleIdx="4" presStyleCnt="7"/>
      <dgm:spPr/>
      <dgm:t>
        <a:bodyPr/>
        <a:lstStyle/>
        <a:p>
          <a:endParaRPr lang="ru-RU"/>
        </a:p>
      </dgm:t>
    </dgm:pt>
    <dgm:pt modelId="{8041450C-6D8E-49B0-AF62-B05F7BD35A96}" type="pres">
      <dgm:prSet presAssocID="{9D6EC3B5-4947-4B54-910E-7162A54C004C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0B6D082-9F2E-46D5-B35F-3B880B4D3079}" type="pres">
      <dgm:prSet presAssocID="{B52509FF-524C-4555-A1D8-7412658C00DE}" presName="node" presStyleLbl="node1" presStyleIdx="4" presStyleCnt="7" custScaleX="141722" custScaleY="42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161B1-4519-44D1-82FE-313918885102}" type="pres">
      <dgm:prSet presAssocID="{DACE209F-2AB3-4D11-AAB3-F61E8E29D803}" presName="parTrans" presStyleLbl="sibTrans2D1" presStyleIdx="5" presStyleCnt="7"/>
      <dgm:spPr/>
      <dgm:t>
        <a:bodyPr/>
        <a:lstStyle/>
        <a:p>
          <a:endParaRPr lang="ru-RU"/>
        </a:p>
      </dgm:t>
    </dgm:pt>
    <dgm:pt modelId="{4291AF23-1EE8-418C-A70C-6FD2AB6972CB}" type="pres">
      <dgm:prSet presAssocID="{DACE209F-2AB3-4D11-AAB3-F61E8E29D803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198BCEDB-1885-4028-A88E-EFA7E7A4BD16}" type="pres">
      <dgm:prSet presAssocID="{552A1C88-2F75-43E5-8602-CBCB472867A0}" presName="node" presStyleLbl="node1" presStyleIdx="5" presStyleCnt="7" custScaleX="196855" custScaleY="54977" custRadScaleRad="120834" custRadScaleInc="13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A1365-BB0E-4388-B524-E2A3817B0CFE}" type="pres">
      <dgm:prSet presAssocID="{D8435D08-5EEC-42BC-AF59-28446D6E387E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75CCD07-E33B-409D-8F8F-72A238740960}" type="pres">
      <dgm:prSet presAssocID="{D8435D08-5EEC-42BC-AF59-28446D6E387E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21BA3063-A3CB-47FB-B6D0-7D4B36206D4B}" type="pres">
      <dgm:prSet presAssocID="{6E561D47-3DCA-434D-A844-8760E2FBFFAE}" presName="node" presStyleLbl="node1" presStyleIdx="6" presStyleCnt="7" custScaleX="133484" custScaleY="49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7486D-A781-47D1-8FB1-1B104CE95803}" type="presOf" srcId="{9D6EC3B5-4947-4B54-910E-7162A54C004C}" destId="{8041450C-6D8E-49B0-AF62-B05F7BD35A96}" srcOrd="1" destOrd="0" presId="urn:microsoft.com/office/officeart/2005/8/layout/radial5"/>
    <dgm:cxn modelId="{CB18CEF2-B4CC-47A3-98AF-5E15A4BA29BD}" type="presOf" srcId="{552A1C88-2F75-43E5-8602-CBCB472867A0}" destId="{198BCEDB-1885-4028-A88E-EFA7E7A4BD16}" srcOrd="0" destOrd="0" presId="urn:microsoft.com/office/officeart/2005/8/layout/radial5"/>
    <dgm:cxn modelId="{6896DF7B-E3DF-47D4-9AE9-0B14A83ED934}" type="presOf" srcId="{9D6EC3B5-4947-4B54-910E-7162A54C004C}" destId="{6AEE73FE-9F54-4924-AE3C-9080A1AC5EC6}" srcOrd="0" destOrd="0" presId="urn:microsoft.com/office/officeart/2005/8/layout/radial5"/>
    <dgm:cxn modelId="{3D992947-15E8-4DC4-9AAB-4FE621EF52C8}" type="presOf" srcId="{2A34E188-2C09-49AA-9D2A-595C274AEAAE}" destId="{1BB5127A-9E1B-4C1A-A056-2D085010E7DA}" srcOrd="0" destOrd="0" presId="urn:microsoft.com/office/officeart/2005/8/layout/radial5"/>
    <dgm:cxn modelId="{689F1EEA-4136-4C5E-B046-8786A697C8ED}" type="presOf" srcId="{D8435D08-5EEC-42BC-AF59-28446D6E387E}" destId="{DFDA1365-BB0E-4388-B524-E2A3817B0CFE}" srcOrd="0" destOrd="0" presId="urn:microsoft.com/office/officeart/2005/8/layout/radial5"/>
    <dgm:cxn modelId="{8182D370-F84D-460D-8047-3330AA5ECA7D}" type="presOf" srcId="{D8435D08-5EEC-42BC-AF59-28446D6E387E}" destId="{075CCD07-E33B-409D-8F8F-72A238740960}" srcOrd="1" destOrd="0" presId="urn:microsoft.com/office/officeart/2005/8/layout/radial5"/>
    <dgm:cxn modelId="{F74D7E41-22C7-4A54-9FC3-D9A9AD340917}" type="presOf" srcId="{6221F143-4361-4921-8D70-FA6673F3AB80}" destId="{8C52A2BF-08E2-4829-A187-EFA99FFD35D1}" srcOrd="1" destOrd="0" presId="urn:microsoft.com/office/officeart/2005/8/layout/radial5"/>
    <dgm:cxn modelId="{2D323C06-CDDB-4218-AC96-51B9B1EEF3C2}" type="presOf" srcId="{2DEE9A52-1CD5-4B17-8215-DA02AEF61CDC}" destId="{6D28D3DC-B63D-41E6-9637-0A99415048F1}" srcOrd="1" destOrd="0" presId="urn:microsoft.com/office/officeart/2005/8/layout/radial5"/>
    <dgm:cxn modelId="{AF88297E-C52D-484E-84C2-FDB39A29826E}" type="presOf" srcId="{DACE209F-2AB3-4D11-AAB3-F61E8E29D803}" destId="{4291AF23-1EE8-418C-A70C-6FD2AB6972CB}" srcOrd="1" destOrd="0" presId="urn:microsoft.com/office/officeart/2005/8/layout/radial5"/>
    <dgm:cxn modelId="{28529502-F685-4C35-A385-75F864C7E7D5}" srcId="{F9076F58-A361-4F87-9421-99637AF388D2}" destId="{F502272B-F32F-48BF-8B0D-BDDC9BB7C4B0}" srcOrd="0" destOrd="0" parTransId="{2DEE9A52-1CD5-4B17-8215-DA02AEF61CDC}" sibTransId="{8D7BEC95-3321-456B-BE82-3B4564866680}"/>
    <dgm:cxn modelId="{E73120A0-7A24-4727-982C-AE74F2E4FF13}" type="presOf" srcId="{2A34E188-2C09-49AA-9D2A-595C274AEAAE}" destId="{913FC8FA-1AE1-4BB2-BC54-16484B058F05}" srcOrd="1" destOrd="0" presId="urn:microsoft.com/office/officeart/2005/8/layout/radial5"/>
    <dgm:cxn modelId="{07A4921A-4736-43F4-AFBD-91C3285EF882}" type="presOf" srcId="{6E561D47-3DCA-434D-A844-8760E2FBFFAE}" destId="{21BA3063-A3CB-47FB-B6D0-7D4B36206D4B}" srcOrd="0" destOrd="0" presId="urn:microsoft.com/office/officeart/2005/8/layout/radial5"/>
    <dgm:cxn modelId="{5530A431-957F-41C8-9204-01E468FF3F7E}" type="presOf" srcId="{DACE209F-2AB3-4D11-AAB3-F61E8E29D803}" destId="{3F5161B1-4519-44D1-82FE-313918885102}" srcOrd="0" destOrd="0" presId="urn:microsoft.com/office/officeart/2005/8/layout/radial5"/>
    <dgm:cxn modelId="{E8243DB4-251E-46AB-BD4B-C4E4786F4C95}" srcId="{F9076F58-A361-4F87-9421-99637AF388D2}" destId="{B52509FF-524C-4555-A1D8-7412658C00DE}" srcOrd="4" destOrd="0" parTransId="{9D6EC3B5-4947-4B54-910E-7162A54C004C}" sibTransId="{8C6F04C0-2993-4C88-ABC3-40E5336E0563}"/>
    <dgm:cxn modelId="{171FABCC-5043-4148-87D9-7594651C3B7E}" type="presOf" srcId="{B52509FF-524C-4555-A1D8-7412658C00DE}" destId="{00B6D082-9F2E-46D5-B35F-3B880B4D3079}" srcOrd="0" destOrd="0" presId="urn:microsoft.com/office/officeart/2005/8/layout/radial5"/>
    <dgm:cxn modelId="{DE225BBB-AB15-411D-8E86-0BE30B8312DE}" type="presOf" srcId="{2A73A6D9-BB65-4EB7-9408-A66058853C82}" destId="{2640929A-5A1A-4084-81EC-15B3DC5C3AB4}" srcOrd="0" destOrd="0" presId="urn:microsoft.com/office/officeart/2005/8/layout/radial5"/>
    <dgm:cxn modelId="{6E6F193E-C263-4064-BC7B-595553C45C08}" srcId="{F9076F58-A361-4F87-9421-99637AF388D2}" destId="{E84DF368-611A-440C-B2C9-8CD1600BE169}" srcOrd="1" destOrd="0" parTransId="{6221F143-4361-4921-8D70-FA6673F3AB80}" sibTransId="{D7E93593-C581-4646-A431-EFA81715FF8A}"/>
    <dgm:cxn modelId="{E33BA19B-E6EC-477E-A1F6-DE4A99E725B6}" srcId="{F9076F58-A361-4F87-9421-99637AF388D2}" destId="{936CD698-50F6-4F31-A2F9-48D88E019943}" srcOrd="2" destOrd="0" parTransId="{2A34E188-2C09-49AA-9D2A-595C274AEAAE}" sibTransId="{3BFA2A75-5604-4718-BCE1-1DCF05D52CC9}"/>
    <dgm:cxn modelId="{4ACC9062-81F6-4B32-AEB4-89AB15E5F50E}" srcId="{F9076F58-A361-4F87-9421-99637AF388D2}" destId="{6E561D47-3DCA-434D-A844-8760E2FBFFAE}" srcOrd="6" destOrd="0" parTransId="{D8435D08-5EEC-42BC-AF59-28446D6E387E}" sibTransId="{674562C6-06EA-432F-8319-482876DA20C0}"/>
    <dgm:cxn modelId="{FEFC8356-1834-45CD-A80D-017B01AAD976}" type="presOf" srcId="{F502272B-F32F-48BF-8B0D-BDDC9BB7C4B0}" destId="{2E375EE6-4AF8-49B9-A072-04E33FA879BB}" srcOrd="0" destOrd="0" presId="urn:microsoft.com/office/officeart/2005/8/layout/radial5"/>
    <dgm:cxn modelId="{7BCBA607-088A-483D-8460-971BBA00B544}" type="presOf" srcId="{33433F46-D4C5-4799-A94A-0B0705D6B457}" destId="{E5E8E69D-64DB-433C-AB67-5AD48E790B3B}" srcOrd="0" destOrd="0" presId="urn:microsoft.com/office/officeart/2005/8/layout/radial5"/>
    <dgm:cxn modelId="{FF0363A6-DD02-4B3E-A391-939DAA42BC4B}" type="presOf" srcId="{936CD698-50F6-4F31-A2F9-48D88E019943}" destId="{FD92B184-7425-4B21-BC6E-9B769D9D58E7}" srcOrd="0" destOrd="0" presId="urn:microsoft.com/office/officeart/2005/8/layout/radial5"/>
    <dgm:cxn modelId="{13918B87-A25E-4C60-AE3A-EB36F26CB809}" srcId="{5DCAE1ED-E760-4D42-AB69-C545085C7F6D}" destId="{F9076F58-A361-4F87-9421-99637AF388D2}" srcOrd="0" destOrd="0" parTransId="{9762FD3D-717B-402A-944B-C3C14379ACCB}" sibTransId="{AB8B5FE0-4BCE-4C04-A258-6D92B41404A4}"/>
    <dgm:cxn modelId="{BC9B613D-D4CA-4182-939F-98EAF9B23E9B}" srcId="{F9076F58-A361-4F87-9421-99637AF388D2}" destId="{552A1C88-2F75-43E5-8602-CBCB472867A0}" srcOrd="5" destOrd="0" parTransId="{DACE209F-2AB3-4D11-AAB3-F61E8E29D803}" sibTransId="{96F23668-52ED-42E3-9A80-B8C6F72EEDCA}"/>
    <dgm:cxn modelId="{0C4EA4A4-2128-4588-B899-929594AD36EB}" type="presOf" srcId="{2DEE9A52-1CD5-4B17-8215-DA02AEF61CDC}" destId="{A086EA00-90BE-4175-A6BD-231CB32E71C5}" srcOrd="0" destOrd="0" presId="urn:microsoft.com/office/officeart/2005/8/layout/radial5"/>
    <dgm:cxn modelId="{90C96876-A9E1-45DE-8F5D-BF8CEC17302E}" type="presOf" srcId="{F9076F58-A361-4F87-9421-99637AF388D2}" destId="{E391F3F7-CB38-48C2-8399-AD2AE95FECC1}" srcOrd="0" destOrd="0" presId="urn:microsoft.com/office/officeart/2005/8/layout/radial5"/>
    <dgm:cxn modelId="{89AB0F71-9299-4A79-A263-55CF6A81B5F2}" type="presOf" srcId="{6221F143-4361-4921-8D70-FA6673F3AB80}" destId="{7348A10A-916C-41AB-B970-7156D9A1C22C}" srcOrd="0" destOrd="0" presId="urn:microsoft.com/office/officeart/2005/8/layout/radial5"/>
    <dgm:cxn modelId="{BDFB4C80-CDDB-4B2E-8279-75FA5F737453}" srcId="{F9076F58-A361-4F87-9421-99637AF388D2}" destId="{2A73A6D9-BB65-4EB7-9408-A66058853C82}" srcOrd="3" destOrd="0" parTransId="{33433F46-D4C5-4799-A94A-0B0705D6B457}" sibTransId="{3957B816-16C0-4465-B31C-84200ECC7296}"/>
    <dgm:cxn modelId="{C114FE25-F8FE-4A61-B24C-0A6D06470ED7}" type="presOf" srcId="{E84DF368-611A-440C-B2C9-8CD1600BE169}" destId="{EB36FB3D-5E2A-4272-979B-373D69D90CF8}" srcOrd="0" destOrd="0" presId="urn:microsoft.com/office/officeart/2005/8/layout/radial5"/>
    <dgm:cxn modelId="{96775FC4-F75A-47A8-83DB-B4F193D603AB}" type="presOf" srcId="{33433F46-D4C5-4799-A94A-0B0705D6B457}" destId="{8FCB64FB-FE54-40ED-AE2C-699F96034DDD}" srcOrd="1" destOrd="0" presId="urn:microsoft.com/office/officeart/2005/8/layout/radial5"/>
    <dgm:cxn modelId="{51C5C50D-343B-4B44-8B78-DDD100DFC6B2}" type="presOf" srcId="{5DCAE1ED-E760-4D42-AB69-C545085C7F6D}" destId="{63053FDE-536E-4B68-AD23-24271FF8B2FB}" srcOrd="0" destOrd="0" presId="urn:microsoft.com/office/officeart/2005/8/layout/radial5"/>
    <dgm:cxn modelId="{90FA027B-D1D8-43D8-8660-FDCBECC798CF}" type="presParOf" srcId="{63053FDE-536E-4B68-AD23-24271FF8B2FB}" destId="{E391F3F7-CB38-48C2-8399-AD2AE95FECC1}" srcOrd="0" destOrd="0" presId="urn:microsoft.com/office/officeart/2005/8/layout/radial5"/>
    <dgm:cxn modelId="{D786C5DD-D0B4-4372-8970-E9E1C7D6DBDA}" type="presParOf" srcId="{63053FDE-536E-4B68-AD23-24271FF8B2FB}" destId="{A086EA00-90BE-4175-A6BD-231CB32E71C5}" srcOrd="1" destOrd="0" presId="urn:microsoft.com/office/officeart/2005/8/layout/radial5"/>
    <dgm:cxn modelId="{02C182DE-97D1-4014-B48C-B228CEA041BB}" type="presParOf" srcId="{A086EA00-90BE-4175-A6BD-231CB32E71C5}" destId="{6D28D3DC-B63D-41E6-9637-0A99415048F1}" srcOrd="0" destOrd="0" presId="urn:microsoft.com/office/officeart/2005/8/layout/radial5"/>
    <dgm:cxn modelId="{11059027-9B7A-40D0-8250-6F8D29F55710}" type="presParOf" srcId="{63053FDE-536E-4B68-AD23-24271FF8B2FB}" destId="{2E375EE6-4AF8-49B9-A072-04E33FA879BB}" srcOrd="2" destOrd="0" presId="urn:microsoft.com/office/officeart/2005/8/layout/radial5"/>
    <dgm:cxn modelId="{1DD8C89A-55DC-4ABC-9E33-1E1CAE95E290}" type="presParOf" srcId="{63053FDE-536E-4B68-AD23-24271FF8B2FB}" destId="{7348A10A-916C-41AB-B970-7156D9A1C22C}" srcOrd="3" destOrd="0" presId="urn:microsoft.com/office/officeart/2005/8/layout/radial5"/>
    <dgm:cxn modelId="{4A663824-4F62-402F-B6EB-3C06B765C1CE}" type="presParOf" srcId="{7348A10A-916C-41AB-B970-7156D9A1C22C}" destId="{8C52A2BF-08E2-4829-A187-EFA99FFD35D1}" srcOrd="0" destOrd="0" presId="urn:microsoft.com/office/officeart/2005/8/layout/radial5"/>
    <dgm:cxn modelId="{F6C0A9F7-D403-4E64-9CF1-E20BF60F122D}" type="presParOf" srcId="{63053FDE-536E-4B68-AD23-24271FF8B2FB}" destId="{EB36FB3D-5E2A-4272-979B-373D69D90CF8}" srcOrd="4" destOrd="0" presId="urn:microsoft.com/office/officeart/2005/8/layout/radial5"/>
    <dgm:cxn modelId="{F23D9654-8F9A-4CD3-8F51-4956AC601F89}" type="presParOf" srcId="{63053FDE-536E-4B68-AD23-24271FF8B2FB}" destId="{1BB5127A-9E1B-4C1A-A056-2D085010E7DA}" srcOrd="5" destOrd="0" presId="urn:microsoft.com/office/officeart/2005/8/layout/radial5"/>
    <dgm:cxn modelId="{EA200829-303A-4A40-AA8A-FF3CFD6FCA01}" type="presParOf" srcId="{1BB5127A-9E1B-4C1A-A056-2D085010E7DA}" destId="{913FC8FA-1AE1-4BB2-BC54-16484B058F05}" srcOrd="0" destOrd="0" presId="urn:microsoft.com/office/officeart/2005/8/layout/radial5"/>
    <dgm:cxn modelId="{6DDB9795-AE25-46D5-BF5D-388F8F64C307}" type="presParOf" srcId="{63053FDE-536E-4B68-AD23-24271FF8B2FB}" destId="{FD92B184-7425-4B21-BC6E-9B769D9D58E7}" srcOrd="6" destOrd="0" presId="urn:microsoft.com/office/officeart/2005/8/layout/radial5"/>
    <dgm:cxn modelId="{73BFB893-CEE7-4602-AD72-B659387F6DE7}" type="presParOf" srcId="{63053FDE-536E-4B68-AD23-24271FF8B2FB}" destId="{E5E8E69D-64DB-433C-AB67-5AD48E790B3B}" srcOrd="7" destOrd="0" presId="urn:microsoft.com/office/officeart/2005/8/layout/radial5"/>
    <dgm:cxn modelId="{772DFD39-6D42-474D-B9A0-B06BE877F66F}" type="presParOf" srcId="{E5E8E69D-64DB-433C-AB67-5AD48E790B3B}" destId="{8FCB64FB-FE54-40ED-AE2C-699F96034DDD}" srcOrd="0" destOrd="0" presId="urn:microsoft.com/office/officeart/2005/8/layout/radial5"/>
    <dgm:cxn modelId="{AE2A4DD9-F824-48EE-BA96-41DD7F06F9CC}" type="presParOf" srcId="{63053FDE-536E-4B68-AD23-24271FF8B2FB}" destId="{2640929A-5A1A-4084-81EC-15B3DC5C3AB4}" srcOrd="8" destOrd="0" presId="urn:microsoft.com/office/officeart/2005/8/layout/radial5"/>
    <dgm:cxn modelId="{1EB5F4AC-A79F-4F9F-8671-87B45B9AB4FC}" type="presParOf" srcId="{63053FDE-536E-4B68-AD23-24271FF8B2FB}" destId="{6AEE73FE-9F54-4924-AE3C-9080A1AC5EC6}" srcOrd="9" destOrd="0" presId="urn:microsoft.com/office/officeart/2005/8/layout/radial5"/>
    <dgm:cxn modelId="{A9FF04EA-FD69-47FE-A9F0-2367C19925B3}" type="presParOf" srcId="{6AEE73FE-9F54-4924-AE3C-9080A1AC5EC6}" destId="{8041450C-6D8E-49B0-AF62-B05F7BD35A96}" srcOrd="0" destOrd="0" presId="urn:microsoft.com/office/officeart/2005/8/layout/radial5"/>
    <dgm:cxn modelId="{D1AB477E-F1D5-47E6-8C80-BA8B8E84E279}" type="presParOf" srcId="{63053FDE-536E-4B68-AD23-24271FF8B2FB}" destId="{00B6D082-9F2E-46D5-B35F-3B880B4D3079}" srcOrd="10" destOrd="0" presId="urn:microsoft.com/office/officeart/2005/8/layout/radial5"/>
    <dgm:cxn modelId="{B156A701-D7E2-48DA-9F8E-8384A3DF0AC8}" type="presParOf" srcId="{63053FDE-536E-4B68-AD23-24271FF8B2FB}" destId="{3F5161B1-4519-44D1-82FE-313918885102}" srcOrd="11" destOrd="0" presId="urn:microsoft.com/office/officeart/2005/8/layout/radial5"/>
    <dgm:cxn modelId="{4CF69AC6-EF8A-43B0-877A-DDDB35EF6FF6}" type="presParOf" srcId="{3F5161B1-4519-44D1-82FE-313918885102}" destId="{4291AF23-1EE8-418C-A70C-6FD2AB6972CB}" srcOrd="0" destOrd="0" presId="urn:microsoft.com/office/officeart/2005/8/layout/radial5"/>
    <dgm:cxn modelId="{FA05910D-3197-4DBA-8954-62C4532BDC21}" type="presParOf" srcId="{63053FDE-536E-4B68-AD23-24271FF8B2FB}" destId="{198BCEDB-1885-4028-A88E-EFA7E7A4BD16}" srcOrd="12" destOrd="0" presId="urn:microsoft.com/office/officeart/2005/8/layout/radial5"/>
    <dgm:cxn modelId="{C17521BF-B07D-4F0F-8C52-383E91CF9F53}" type="presParOf" srcId="{63053FDE-536E-4B68-AD23-24271FF8B2FB}" destId="{DFDA1365-BB0E-4388-B524-E2A3817B0CFE}" srcOrd="13" destOrd="0" presId="urn:microsoft.com/office/officeart/2005/8/layout/radial5"/>
    <dgm:cxn modelId="{B104AB96-FC19-42C4-89D8-EA026511C291}" type="presParOf" srcId="{DFDA1365-BB0E-4388-B524-E2A3817B0CFE}" destId="{075CCD07-E33B-409D-8F8F-72A238740960}" srcOrd="0" destOrd="0" presId="urn:microsoft.com/office/officeart/2005/8/layout/radial5"/>
    <dgm:cxn modelId="{4AE6DBDA-D6BC-4809-A8C8-EC90DE94D886}" type="presParOf" srcId="{63053FDE-536E-4B68-AD23-24271FF8B2FB}" destId="{21BA3063-A3CB-47FB-B6D0-7D4B36206D4B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1F3F7-CB38-48C2-8399-AD2AE95FECC1}">
      <dsp:nvSpPr>
        <dsp:cNvPr id="0" name=""/>
        <dsp:cNvSpPr/>
      </dsp:nvSpPr>
      <dsp:spPr>
        <a:xfrm>
          <a:off x="3785760" y="2822013"/>
          <a:ext cx="1632629" cy="9454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50" dirty="0" smtClean="0">
              <a:ln w="135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СИЛА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024853" y="2960467"/>
        <a:ext cx="1154443" cy="668515"/>
      </dsp:txXfrm>
    </dsp:sp>
    <dsp:sp modelId="{A086EA00-90BE-4175-A6BD-231CB32E71C5}">
      <dsp:nvSpPr>
        <dsp:cNvPr id="0" name=""/>
        <dsp:cNvSpPr/>
      </dsp:nvSpPr>
      <dsp:spPr>
        <a:xfrm rot="16200000">
          <a:off x="4177794" y="1735162"/>
          <a:ext cx="848561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270895" y="1952398"/>
        <a:ext cx="662359" cy="372405"/>
      </dsp:txXfrm>
    </dsp:sp>
    <dsp:sp modelId="{2E375EE6-4AF8-49B9-A072-04E33FA879BB}">
      <dsp:nvSpPr>
        <dsp:cNvPr id="0" name=""/>
        <dsp:cNvSpPr/>
      </dsp:nvSpPr>
      <dsp:spPr>
        <a:xfrm>
          <a:off x="2921051" y="438641"/>
          <a:ext cx="3362046" cy="78231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Выталкивающая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3411" y="553208"/>
        <a:ext cx="2377326" cy="553179"/>
      </dsp:txXfrm>
    </dsp:sp>
    <dsp:sp modelId="{7348A10A-916C-41AB-B970-7156D9A1C22C}">
      <dsp:nvSpPr>
        <dsp:cNvPr id="0" name=""/>
        <dsp:cNvSpPr/>
      </dsp:nvSpPr>
      <dsp:spPr>
        <a:xfrm rot="19285714">
          <a:off x="5225009" y="2222424"/>
          <a:ext cx="665073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245321" y="2404607"/>
        <a:ext cx="478871" cy="372405"/>
      </dsp:txXfrm>
    </dsp:sp>
    <dsp:sp modelId="{EB36FB3D-5E2A-4272-979B-373D69D90CF8}">
      <dsp:nvSpPr>
        <dsp:cNvPr id="0" name=""/>
        <dsp:cNvSpPr/>
      </dsp:nvSpPr>
      <dsp:spPr>
        <a:xfrm>
          <a:off x="5441746" y="1346108"/>
          <a:ext cx="2174971" cy="823519"/>
        </a:xfrm>
        <a:prstGeom prst="ellipse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Упругости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60263" y="1466710"/>
        <a:ext cx="1537937" cy="582315"/>
      </dsp:txXfrm>
    </dsp:sp>
    <dsp:sp modelId="{1BB5127A-9E1B-4C1A-A056-2D085010E7DA}">
      <dsp:nvSpPr>
        <dsp:cNvPr id="0" name=""/>
        <dsp:cNvSpPr/>
      </dsp:nvSpPr>
      <dsp:spPr>
        <a:xfrm rot="771429">
          <a:off x="5538519" y="3249632"/>
          <a:ext cx="451337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540216" y="3358702"/>
        <a:ext cx="315936" cy="372405"/>
      </dsp:txXfrm>
    </dsp:sp>
    <dsp:sp modelId="{FD92B184-7425-4B21-BC6E-9B769D9D58E7}">
      <dsp:nvSpPr>
        <dsp:cNvPr id="0" name=""/>
        <dsp:cNvSpPr/>
      </dsp:nvSpPr>
      <dsp:spPr>
        <a:xfrm>
          <a:off x="6095278" y="3428908"/>
          <a:ext cx="1819845" cy="828628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Тяжести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61788" y="3550258"/>
        <a:ext cx="1286825" cy="585928"/>
      </dsp:txXfrm>
    </dsp:sp>
    <dsp:sp modelId="{E5E8E69D-64DB-433C-AB67-5AD48E790B3B}">
      <dsp:nvSpPr>
        <dsp:cNvPr id="0" name=""/>
        <dsp:cNvSpPr/>
      </dsp:nvSpPr>
      <dsp:spPr>
        <a:xfrm rot="3857143">
          <a:off x="4737034" y="4114961"/>
          <a:ext cx="818992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789740" y="4155215"/>
        <a:ext cx="632790" cy="372405"/>
      </dsp:txXfrm>
    </dsp:sp>
    <dsp:sp modelId="{2640929A-5A1A-4084-81EC-15B3DC5C3AB4}">
      <dsp:nvSpPr>
        <dsp:cNvPr id="0" name=""/>
        <dsp:cNvSpPr/>
      </dsp:nvSpPr>
      <dsp:spPr>
        <a:xfrm>
          <a:off x="4850084" y="5133033"/>
          <a:ext cx="1642963" cy="765029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Трения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90690" y="5245069"/>
        <a:ext cx="1161751" cy="540957"/>
      </dsp:txXfrm>
    </dsp:sp>
    <dsp:sp modelId="{6AEE73FE-9F54-4924-AE3C-9080A1AC5EC6}">
      <dsp:nvSpPr>
        <dsp:cNvPr id="0" name=""/>
        <dsp:cNvSpPr/>
      </dsp:nvSpPr>
      <dsp:spPr>
        <a:xfrm rot="6942857">
          <a:off x="3633597" y="4128311"/>
          <a:ext cx="835184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767093" y="4168565"/>
        <a:ext cx="648982" cy="372405"/>
      </dsp:txXfrm>
    </dsp:sp>
    <dsp:sp modelId="{00B6D082-9F2E-46D5-B35F-3B880B4D3079}">
      <dsp:nvSpPr>
        <dsp:cNvPr id="0" name=""/>
        <dsp:cNvSpPr/>
      </dsp:nvSpPr>
      <dsp:spPr>
        <a:xfrm>
          <a:off x="2368362" y="5166237"/>
          <a:ext cx="2328441" cy="698621"/>
        </a:xfrm>
        <a:prstGeom prst="ellipse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Магнитная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9354" y="5268548"/>
        <a:ext cx="1646457" cy="493999"/>
      </dsp:txXfrm>
    </dsp:sp>
    <dsp:sp modelId="{3F5161B1-4519-44D1-82FE-313918885102}">
      <dsp:nvSpPr>
        <dsp:cNvPr id="0" name=""/>
        <dsp:cNvSpPr/>
      </dsp:nvSpPr>
      <dsp:spPr>
        <a:xfrm rot="10239989">
          <a:off x="3244037" y="3174042"/>
          <a:ext cx="408231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365695" y="3288246"/>
        <a:ext cx="285762" cy="372405"/>
      </dsp:txXfrm>
    </dsp:sp>
    <dsp:sp modelId="{198BCEDB-1885-4028-A88E-EFA7E7A4BD16}">
      <dsp:nvSpPr>
        <dsp:cNvPr id="0" name=""/>
        <dsp:cNvSpPr/>
      </dsp:nvSpPr>
      <dsp:spPr>
        <a:xfrm>
          <a:off x="45908" y="3326150"/>
          <a:ext cx="3234256" cy="903252"/>
        </a:xfrm>
        <a:prstGeom prst="ellipse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Поверхностного</a:t>
          </a: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натяжения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19554" y="3458428"/>
        <a:ext cx="2286964" cy="638696"/>
      </dsp:txXfrm>
    </dsp:sp>
    <dsp:sp modelId="{DFDA1365-BB0E-4388-B524-E2A3817B0CFE}">
      <dsp:nvSpPr>
        <dsp:cNvPr id="0" name=""/>
        <dsp:cNvSpPr/>
      </dsp:nvSpPr>
      <dsp:spPr>
        <a:xfrm rot="13114286">
          <a:off x="3311630" y="2221281"/>
          <a:ext cx="667077" cy="6206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477520" y="2403464"/>
        <a:ext cx="480875" cy="372405"/>
      </dsp:txXfrm>
    </dsp:sp>
    <dsp:sp modelId="{21BA3063-A3CB-47FB-B6D0-7D4B36206D4B}">
      <dsp:nvSpPr>
        <dsp:cNvPr id="0" name=""/>
        <dsp:cNvSpPr/>
      </dsp:nvSpPr>
      <dsp:spPr>
        <a:xfrm>
          <a:off x="1578370" y="1350043"/>
          <a:ext cx="2193093" cy="815649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Ускорения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99541" y="1469492"/>
        <a:ext cx="1550751" cy="576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696744" cy="2160240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физики МБОУ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«СОШ»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пст.Студенец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Усть-Вымского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</a:p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Коми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Приезжева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Николаевна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9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помощью какой силы некоторые металлы притягиваются к магниту?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5589240"/>
            <a:ext cx="3150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Магнитная сила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елена\Desktop\фестиваль\фестиваль моя работа\физика\law-attrac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546" y="2060848"/>
            <a:ext cx="39528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помощи какой силы частицы воды удерживаются в капле воды?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9145" y="5688314"/>
            <a:ext cx="6318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поверхностного натяжения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елена\Desktop\фестиваль\фестиваль моя работа\физика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1224136" cy="181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елена\Desktop\фестиваль\фестиваль моя работа\физика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67817"/>
            <a:ext cx="2161270" cy="216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елена\Desktop\фестиваль\фестиваль моя работа\физика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27" y="2017258"/>
            <a:ext cx="2504957" cy="193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8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61823973"/>
              </p:ext>
            </p:extLst>
          </p:nvPr>
        </p:nvGraphicFramePr>
        <p:xfrm>
          <a:off x="323528" y="260648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5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91F3F7-CB38-48C2-8399-AD2AE95FE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86EA00-90BE-4175-A6BD-231CB32E7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375EE6-4AF8-49B9-A072-04E33FA87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48A10A-916C-41AB-B970-7156D9A1C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36FB3D-5E2A-4272-979B-373D69D9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B5127A-9E1B-4C1A-A056-2D085010E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92B184-7425-4B21-BC6E-9B769D9D5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E8E69D-64DB-433C-AB67-5AD48E790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0929A-5A1A-4084-81EC-15B3DC5C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EE73FE-9F54-4924-AE3C-9080A1AC5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6D082-9F2E-46D5-B35F-3B880B4D3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5161B1-4519-44D1-82FE-313918885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8BCEDB-1885-4028-A88E-EFA7E7A4B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DA1365-BB0E-4388-B524-E2A3817B0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BA3063-A3CB-47FB-B6D0-7D4B36206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Деформацией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называется любое изменение формы и размера тела.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лена\Desktop\фестиваль\фестиваль моя работа\физика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799"/>
            <a:ext cx="2295272" cy="187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елена\Desktop\фестиваль\фестиваль моя работа\физика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06145"/>
            <a:ext cx="1440160" cy="203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лена\Desktop\фестиваль\фестиваль моя работа\физика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368529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86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0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Сила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en-US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 </m:t>
                    </m:r>
                  </m:oMath>
                </a14:m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Модуль силы </a:t>
                </a: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0"/>
                <a:ext cx="8229600" cy="1143000"/>
              </a:xfrm>
              <a:blipFill rotWithShape="1">
                <a:blip r:embed="rId2"/>
                <a:stretch>
                  <a:fillRect l="-2667" r="-3111" b="-11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Users\елена\Desktop\фестиваль\фестиваль моя работа\физика\1341477922_slayd-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34"/>
          <a:stretch/>
        </p:blipFill>
        <p:spPr bwMode="auto">
          <a:xfrm>
            <a:off x="794761" y="1484784"/>
            <a:ext cx="7620000" cy="3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4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060848"/>
            <a:ext cx="66247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Изучите  §23.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Выучите термины.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-?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Дать понятие силы</a:t>
            </a:r>
            <a:endParaRPr lang="ru-RU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Изучить  виды </a:t>
            </a:r>
            <a:r>
              <a:rPr lang="ru-RU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</a:t>
            </a:r>
            <a:endParaRPr lang="ru-RU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Изучить как обозначаются силы на чертеже</a:t>
            </a:r>
            <a:endParaRPr lang="ru-RU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1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Тянут предмет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елена\Desktop\фестиваль\фестиваль моя работа\физика\img_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4" y="1412776"/>
            <a:ext cx="7873058" cy="505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9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Толкают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елена\Desktop\фестиваль\фестиваль моя работа\физи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864" y="1412777"/>
            <a:ext cx="5051424" cy="505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помощью мышечной силы, своей или животных</a:t>
            </a:r>
          </a:p>
        </p:txBody>
      </p:sp>
      <p:pic>
        <p:nvPicPr>
          <p:cNvPr id="3074" name="Picture 2" descr="C:\Users\елена\Desktop\фестиваль\фестиваль моя работа\физика\пахать-землю-зимой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97707"/>
            <a:ext cx="6048672" cy="45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помощью какой силы тела держатся на воде?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57641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Выталкивающей силы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елена\Desktop\фестиваль\фестиваль моя работа\физика\bxp60106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 t="32035" b="11923"/>
          <a:stretch/>
        </p:blipFill>
        <p:spPr bwMode="auto">
          <a:xfrm>
            <a:off x="751593" y="1628800"/>
            <a:ext cx="4922982" cy="36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елена\Desktop\фестиваль\фестиваль моя работа\физика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67" y="2996952"/>
            <a:ext cx="3702306" cy="268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28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Какую силу вам придется преодолеть, чтобы натянуть лук?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5669841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упругости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елена\Desktop\фестиваль\фестиваль моя работа\физик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3329483" cy="249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лена\Desktop\фестиваль\фестиваль моя работа\физика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777" y="2252452"/>
            <a:ext cx="3412276" cy="182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1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называется сила, которая притягивает вес тела к земле?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5661248"/>
            <a:ext cx="2862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тяжести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елена\Desktop\фестиваль\фестиваль моя работа\физи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69759"/>
            <a:ext cx="2253209" cy="336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елена\Desktop\фестиваль\фестиваль моя работа\физика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2697063" cy="291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36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Какая сила замедляет движение, когда вы передвигаете одну поверхность по другой?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5589240"/>
            <a:ext cx="2646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трения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фестиваль\фестиваль моя работа\физика\images 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52" y="2204864"/>
            <a:ext cx="297586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елена\Desktop\фестиваль\фестиваль моя работа\физика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" y="2204864"/>
            <a:ext cx="3625665" cy="243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4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155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Сила</vt:lpstr>
      <vt:lpstr>Цель -?</vt:lpstr>
      <vt:lpstr>Тянут предмет</vt:lpstr>
      <vt:lpstr>Толкают предмет</vt:lpstr>
      <vt:lpstr>Работы с помощью мышечной силы, своей или животных</vt:lpstr>
      <vt:lpstr>С помощью какой силы тела держатся на воде?</vt:lpstr>
      <vt:lpstr>Какую силу вам придется преодолеть, чтобы натянуть лук?</vt:lpstr>
      <vt:lpstr>Как называется сила, которая притягивает вес тела к земле?</vt:lpstr>
      <vt:lpstr>Какая сила замедляет движение, когда вы передвигаете одну поверхность по другой?</vt:lpstr>
      <vt:lpstr>С помощью какой силы некоторые металлы притягиваются к магниту?</vt:lpstr>
      <vt:lpstr>При помощи какой силы частицы воды удерживаются в капле воды?</vt:lpstr>
      <vt:lpstr>Презентация PowerPoint</vt:lpstr>
      <vt:lpstr>Деформацией называется любое изменение формы и размера тела.</vt:lpstr>
      <vt:lpstr>Сила обозначается F ⃗. Модуль силы F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</dc:title>
  <dc:creator>елена</dc:creator>
  <cp:lastModifiedBy>елена</cp:lastModifiedBy>
  <cp:revision>42</cp:revision>
  <dcterms:created xsi:type="dcterms:W3CDTF">2013-01-13T09:51:56Z</dcterms:created>
  <dcterms:modified xsi:type="dcterms:W3CDTF">2013-01-15T16:45:41Z</dcterms:modified>
</cp:coreProperties>
</file>